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9" r:id="rId7"/>
    <p:sldId id="258" r:id="rId8"/>
    <p:sldId id="262" r:id="rId9"/>
    <p:sldId id="265" r:id="rId10"/>
    <p:sldId id="266" r:id="rId11"/>
    <p:sldId id="269" r:id="rId12"/>
    <p:sldId id="270" r:id="rId13"/>
    <p:sldId id="271" r:id="rId14"/>
    <p:sldId id="267" r:id="rId15"/>
    <p:sldId id="268" r:id="rId16"/>
    <p:sldId id="261" r:id="rId17"/>
    <p:sldId id="263" r:id="rId18"/>
    <p:sldId id="26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7C9C55-12EE-4F38-818B-8DA9F46D6DC4}" v="26" dt="2025-10-23T07:25:01.7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erine Stewart" userId="d837136e-e5da-49c7-8c0d-75e179c878b2" providerId="ADAL" clId="{63E3F601-2EB4-470D-81B6-3CAD47A100EE}"/>
    <pc:docChg chg="custSel addSld delSld modSld sldOrd">
      <pc:chgData name="Katherine Stewart" userId="d837136e-e5da-49c7-8c0d-75e179c878b2" providerId="ADAL" clId="{63E3F601-2EB4-470D-81B6-3CAD47A100EE}" dt="2025-11-04T08:16:44.888" v="447" actId="255"/>
      <pc:docMkLst>
        <pc:docMk/>
      </pc:docMkLst>
      <pc:sldChg chg="modSp mod">
        <pc:chgData name="Katherine Stewart" userId="d837136e-e5da-49c7-8c0d-75e179c878b2" providerId="ADAL" clId="{63E3F601-2EB4-470D-81B6-3CAD47A100EE}" dt="2025-10-23T07:07:44.901" v="7" actId="20577"/>
        <pc:sldMkLst>
          <pc:docMk/>
          <pc:sldMk cId="375405470" sldId="256"/>
        </pc:sldMkLst>
        <pc:spChg chg="mod">
          <ac:chgData name="Katherine Stewart" userId="d837136e-e5da-49c7-8c0d-75e179c878b2" providerId="ADAL" clId="{63E3F601-2EB4-470D-81B6-3CAD47A100EE}" dt="2025-10-23T07:07:44.901" v="7" actId="20577"/>
          <ac:spMkLst>
            <pc:docMk/>
            <pc:sldMk cId="375405470" sldId="256"/>
            <ac:spMk id="3" creationId="{D6C15466-A851-905B-8E38-53CD3EC4A385}"/>
          </ac:spMkLst>
        </pc:spChg>
      </pc:sldChg>
      <pc:sldChg chg="addSp delSp modSp mod">
        <pc:chgData name="Katherine Stewart" userId="d837136e-e5da-49c7-8c0d-75e179c878b2" providerId="ADAL" clId="{63E3F601-2EB4-470D-81B6-3CAD47A100EE}" dt="2025-10-23T07:09:56.248" v="30" actId="255"/>
        <pc:sldMkLst>
          <pc:docMk/>
          <pc:sldMk cId="4237581956" sldId="257"/>
        </pc:sldMkLst>
        <pc:spChg chg="mod">
          <ac:chgData name="Katherine Stewart" userId="d837136e-e5da-49c7-8c0d-75e179c878b2" providerId="ADAL" clId="{63E3F601-2EB4-470D-81B6-3CAD47A100EE}" dt="2025-10-23T07:08:20.457" v="18" actId="20577"/>
          <ac:spMkLst>
            <pc:docMk/>
            <pc:sldMk cId="4237581956" sldId="257"/>
            <ac:spMk id="2" creationId="{816D563C-AFC8-B965-6A93-441A9CA5AD1A}"/>
          </ac:spMkLst>
        </pc:spChg>
        <pc:spChg chg="add mod">
          <ac:chgData name="Katherine Stewart" userId="d837136e-e5da-49c7-8c0d-75e179c878b2" providerId="ADAL" clId="{63E3F601-2EB4-470D-81B6-3CAD47A100EE}" dt="2025-10-23T07:09:56.248" v="30" actId="255"/>
          <ac:spMkLst>
            <pc:docMk/>
            <pc:sldMk cId="4237581956" sldId="257"/>
            <ac:spMk id="5" creationId="{C08AF5D2-A9F5-F5B2-AD6B-E14F43B15D11}"/>
          </ac:spMkLst>
        </pc:spChg>
      </pc:sldChg>
      <pc:sldChg chg="addSp delSp modSp mod">
        <pc:chgData name="Katherine Stewart" userId="d837136e-e5da-49c7-8c0d-75e179c878b2" providerId="ADAL" clId="{63E3F601-2EB4-470D-81B6-3CAD47A100EE}" dt="2025-10-23T07:17:59.607" v="51" actId="27636"/>
        <pc:sldMkLst>
          <pc:docMk/>
          <pc:sldMk cId="2674562684" sldId="258"/>
        </pc:sldMkLst>
        <pc:spChg chg="mod">
          <ac:chgData name="Katherine Stewart" userId="d837136e-e5da-49c7-8c0d-75e179c878b2" providerId="ADAL" clId="{63E3F601-2EB4-470D-81B6-3CAD47A100EE}" dt="2025-10-23T07:17:59.607" v="51" actId="27636"/>
          <ac:spMkLst>
            <pc:docMk/>
            <pc:sldMk cId="2674562684" sldId="258"/>
            <ac:spMk id="3" creationId="{C66784BC-0F87-87AD-777F-730F523069B9}"/>
          </ac:spMkLst>
        </pc:spChg>
        <pc:spChg chg="add mod">
          <ac:chgData name="Katherine Stewart" userId="d837136e-e5da-49c7-8c0d-75e179c878b2" providerId="ADAL" clId="{63E3F601-2EB4-470D-81B6-3CAD47A100EE}" dt="2025-10-23T07:17:19.025" v="47" actId="255"/>
          <ac:spMkLst>
            <pc:docMk/>
            <pc:sldMk cId="2674562684" sldId="258"/>
            <ac:spMk id="4" creationId="{43952D8C-A5C3-185F-DCB3-9D3736676DB5}"/>
          </ac:spMkLst>
        </pc:spChg>
      </pc:sldChg>
      <pc:sldChg chg="modSp mod">
        <pc:chgData name="Katherine Stewart" userId="d837136e-e5da-49c7-8c0d-75e179c878b2" providerId="ADAL" clId="{63E3F601-2EB4-470D-81B6-3CAD47A100EE}" dt="2025-10-23T07:16:33.352" v="42" actId="20577"/>
        <pc:sldMkLst>
          <pc:docMk/>
          <pc:sldMk cId="290948495" sldId="259"/>
        </pc:sldMkLst>
        <pc:spChg chg="mod">
          <ac:chgData name="Katherine Stewart" userId="d837136e-e5da-49c7-8c0d-75e179c878b2" providerId="ADAL" clId="{63E3F601-2EB4-470D-81B6-3CAD47A100EE}" dt="2025-10-23T07:10:29.164" v="36" actId="20577"/>
          <ac:spMkLst>
            <pc:docMk/>
            <pc:sldMk cId="290948495" sldId="259"/>
            <ac:spMk id="2" creationId="{0D2B8E51-3527-D5DA-DEBE-5652451AAACC}"/>
          </ac:spMkLst>
        </pc:spChg>
        <pc:spChg chg="mod">
          <ac:chgData name="Katherine Stewart" userId="d837136e-e5da-49c7-8c0d-75e179c878b2" providerId="ADAL" clId="{63E3F601-2EB4-470D-81B6-3CAD47A100EE}" dt="2025-10-23T07:16:33.352" v="42" actId="20577"/>
          <ac:spMkLst>
            <pc:docMk/>
            <pc:sldMk cId="290948495" sldId="259"/>
            <ac:spMk id="3" creationId="{E3E53B63-0AB0-572A-12D2-537D4C0F0686}"/>
          </ac:spMkLst>
        </pc:spChg>
      </pc:sldChg>
      <pc:sldChg chg="modSp new mod">
        <pc:chgData name="Katherine Stewart" userId="d837136e-e5da-49c7-8c0d-75e179c878b2" providerId="ADAL" clId="{63E3F601-2EB4-470D-81B6-3CAD47A100EE}" dt="2025-10-23T07:26:35.821" v="191" actId="20577"/>
        <pc:sldMkLst>
          <pc:docMk/>
          <pc:sldMk cId="726004464" sldId="261"/>
        </pc:sldMkLst>
        <pc:spChg chg="mod">
          <ac:chgData name="Katherine Stewart" userId="d837136e-e5da-49c7-8c0d-75e179c878b2" providerId="ADAL" clId="{63E3F601-2EB4-470D-81B6-3CAD47A100EE}" dt="2025-10-23T07:25:01.723" v="110"/>
          <ac:spMkLst>
            <pc:docMk/>
            <pc:sldMk cId="726004464" sldId="261"/>
            <ac:spMk id="2" creationId="{D37D1C2A-9407-52CE-2CA7-E703017947F7}"/>
          </ac:spMkLst>
        </pc:spChg>
        <pc:spChg chg="mod">
          <ac:chgData name="Katherine Stewart" userId="d837136e-e5da-49c7-8c0d-75e179c878b2" providerId="ADAL" clId="{63E3F601-2EB4-470D-81B6-3CAD47A100EE}" dt="2025-10-23T07:26:35.821" v="191" actId="20577"/>
          <ac:spMkLst>
            <pc:docMk/>
            <pc:sldMk cId="726004464" sldId="261"/>
            <ac:spMk id="3" creationId="{5D7394EC-DAC3-6123-6B25-111391EE4DCE}"/>
          </ac:spMkLst>
        </pc:spChg>
      </pc:sldChg>
      <pc:sldChg chg="modSp new mod">
        <pc:chgData name="Katherine Stewart" userId="d837136e-e5da-49c7-8c0d-75e179c878b2" providerId="ADAL" clId="{63E3F601-2EB4-470D-81B6-3CAD47A100EE}" dt="2025-10-23T07:23:30.844" v="103" actId="27636"/>
        <pc:sldMkLst>
          <pc:docMk/>
          <pc:sldMk cId="3638329239" sldId="262"/>
        </pc:sldMkLst>
        <pc:spChg chg="mod">
          <ac:chgData name="Katherine Stewart" userId="d837136e-e5da-49c7-8c0d-75e179c878b2" providerId="ADAL" clId="{63E3F601-2EB4-470D-81B6-3CAD47A100EE}" dt="2025-10-23T07:22:23.956" v="94" actId="20577"/>
          <ac:spMkLst>
            <pc:docMk/>
            <pc:sldMk cId="3638329239" sldId="262"/>
            <ac:spMk id="2" creationId="{DCBE14B7-071A-5105-80C1-9DE90D4C96A9}"/>
          </ac:spMkLst>
        </pc:spChg>
        <pc:spChg chg="mod">
          <ac:chgData name="Katherine Stewart" userId="d837136e-e5da-49c7-8c0d-75e179c878b2" providerId="ADAL" clId="{63E3F601-2EB4-470D-81B6-3CAD47A100EE}" dt="2025-10-23T07:23:30.844" v="103" actId="27636"/>
          <ac:spMkLst>
            <pc:docMk/>
            <pc:sldMk cId="3638329239" sldId="262"/>
            <ac:spMk id="3" creationId="{FDAF886E-B710-4DE0-1D95-452D22E663DC}"/>
          </ac:spMkLst>
        </pc:spChg>
      </pc:sldChg>
      <pc:sldChg chg="addSp modSp new mod">
        <pc:chgData name="Katherine Stewart" userId="d837136e-e5da-49c7-8c0d-75e179c878b2" providerId="ADAL" clId="{63E3F601-2EB4-470D-81B6-3CAD47A100EE}" dt="2025-11-04T08:16:44.888" v="447" actId="255"/>
        <pc:sldMkLst>
          <pc:docMk/>
          <pc:sldMk cId="757800215" sldId="263"/>
        </pc:sldMkLst>
        <pc:spChg chg="mod">
          <ac:chgData name="Katherine Stewart" userId="d837136e-e5da-49c7-8c0d-75e179c878b2" providerId="ADAL" clId="{63E3F601-2EB4-470D-81B6-3CAD47A100EE}" dt="2025-10-23T07:25:47.009" v="144" actId="20577"/>
          <ac:spMkLst>
            <pc:docMk/>
            <pc:sldMk cId="757800215" sldId="263"/>
            <ac:spMk id="2" creationId="{4BA2EFD5-269B-187E-7241-CEA0299A511E}"/>
          </ac:spMkLst>
        </pc:spChg>
        <pc:spChg chg="add mod">
          <ac:chgData name="Katherine Stewart" userId="d837136e-e5da-49c7-8c0d-75e179c878b2" providerId="ADAL" clId="{63E3F601-2EB4-470D-81B6-3CAD47A100EE}" dt="2025-11-04T08:16:44.888" v="447" actId="255"/>
          <ac:spMkLst>
            <pc:docMk/>
            <pc:sldMk cId="757800215" sldId="263"/>
            <ac:spMk id="4" creationId="{2A46D34E-C693-58E9-7C09-B64E53EDED0A}"/>
          </ac:spMkLst>
        </pc:spChg>
      </pc:sldChg>
      <pc:sldChg chg="new">
        <pc:chgData name="Katherine Stewart" userId="d837136e-e5da-49c7-8c0d-75e179c878b2" providerId="ADAL" clId="{63E3F601-2EB4-470D-81B6-3CAD47A100EE}" dt="2025-10-23T07:23:40.593" v="105" actId="680"/>
        <pc:sldMkLst>
          <pc:docMk/>
          <pc:sldMk cId="3765367991" sldId="264"/>
        </pc:sldMkLst>
      </pc:sldChg>
      <pc:sldChg chg="addSp delSp modSp new mod">
        <pc:chgData name="Katherine Stewart" userId="d837136e-e5da-49c7-8c0d-75e179c878b2" providerId="ADAL" clId="{63E3F601-2EB4-470D-81B6-3CAD47A100EE}" dt="2025-11-04T07:58:20.705" v="215" actId="20577"/>
        <pc:sldMkLst>
          <pc:docMk/>
          <pc:sldMk cId="1949443113" sldId="265"/>
        </pc:sldMkLst>
        <pc:spChg chg="mod">
          <ac:chgData name="Katherine Stewart" userId="d837136e-e5da-49c7-8c0d-75e179c878b2" providerId="ADAL" clId="{63E3F601-2EB4-470D-81B6-3CAD47A100EE}" dt="2025-11-04T07:58:20.705" v="215" actId="20577"/>
          <ac:spMkLst>
            <pc:docMk/>
            <pc:sldMk cId="1949443113" sldId="265"/>
            <ac:spMk id="2" creationId="{7662A614-46A2-CC2A-4BBC-313DED630013}"/>
          </ac:spMkLst>
        </pc:spChg>
        <pc:spChg chg="del">
          <ac:chgData name="Katherine Stewart" userId="d837136e-e5da-49c7-8c0d-75e179c878b2" providerId="ADAL" clId="{63E3F601-2EB4-470D-81B6-3CAD47A100EE}" dt="2025-11-04T07:57:23.290" v="193" actId="22"/>
          <ac:spMkLst>
            <pc:docMk/>
            <pc:sldMk cId="1949443113" sldId="265"/>
            <ac:spMk id="3" creationId="{9CF418C3-6B5E-00FA-F16C-466B3F92AB9B}"/>
          </ac:spMkLst>
        </pc:spChg>
        <pc:spChg chg="add del mod">
          <ac:chgData name="Katherine Stewart" userId="d837136e-e5da-49c7-8c0d-75e179c878b2" providerId="ADAL" clId="{63E3F601-2EB4-470D-81B6-3CAD47A100EE}" dt="2025-11-04T07:58:01.540" v="195" actId="22"/>
          <ac:spMkLst>
            <pc:docMk/>
            <pc:sldMk cId="1949443113" sldId="265"/>
            <ac:spMk id="7" creationId="{34B75B91-7B02-D4D1-B806-4B396CDC8164}"/>
          </ac:spMkLst>
        </pc:spChg>
        <pc:picChg chg="add del mod ord">
          <ac:chgData name="Katherine Stewart" userId="d837136e-e5da-49c7-8c0d-75e179c878b2" providerId="ADAL" clId="{63E3F601-2EB4-470D-81B6-3CAD47A100EE}" dt="2025-11-04T07:57:59.854" v="194" actId="478"/>
          <ac:picMkLst>
            <pc:docMk/>
            <pc:sldMk cId="1949443113" sldId="265"/>
            <ac:picMk id="5" creationId="{A9330F09-8B72-1E56-B8D3-7078F24BA3B3}"/>
          </ac:picMkLst>
        </pc:picChg>
        <pc:picChg chg="add mod ord">
          <ac:chgData name="Katherine Stewart" userId="d837136e-e5da-49c7-8c0d-75e179c878b2" providerId="ADAL" clId="{63E3F601-2EB4-470D-81B6-3CAD47A100EE}" dt="2025-11-04T07:58:09.819" v="198" actId="14100"/>
          <ac:picMkLst>
            <pc:docMk/>
            <pc:sldMk cId="1949443113" sldId="265"/>
            <ac:picMk id="9" creationId="{8D1343EF-D0E6-73B0-DB0D-91A64DD9C81D}"/>
          </ac:picMkLst>
        </pc:picChg>
      </pc:sldChg>
      <pc:sldChg chg="addSp delSp modSp new mod">
        <pc:chgData name="Katherine Stewart" userId="d837136e-e5da-49c7-8c0d-75e179c878b2" providerId="ADAL" clId="{63E3F601-2EB4-470D-81B6-3CAD47A100EE}" dt="2025-11-04T08:11:57.361" v="419" actId="14100"/>
        <pc:sldMkLst>
          <pc:docMk/>
          <pc:sldMk cId="3145747485" sldId="266"/>
        </pc:sldMkLst>
        <pc:spChg chg="mod">
          <ac:chgData name="Katherine Stewart" userId="d837136e-e5da-49c7-8c0d-75e179c878b2" providerId="ADAL" clId="{63E3F601-2EB4-470D-81B6-3CAD47A100EE}" dt="2025-11-04T08:03:40.208" v="340" actId="20577"/>
          <ac:spMkLst>
            <pc:docMk/>
            <pc:sldMk cId="3145747485" sldId="266"/>
            <ac:spMk id="2" creationId="{ED321346-BE91-B723-6705-9A773DDA1E92}"/>
          </ac:spMkLst>
        </pc:spChg>
        <pc:spChg chg="del">
          <ac:chgData name="Katherine Stewart" userId="d837136e-e5da-49c7-8c0d-75e179c878b2" providerId="ADAL" clId="{63E3F601-2EB4-470D-81B6-3CAD47A100EE}" dt="2025-11-04T07:58:50.297" v="217" actId="22"/>
          <ac:spMkLst>
            <pc:docMk/>
            <pc:sldMk cId="3145747485" sldId="266"/>
            <ac:spMk id="3" creationId="{0BB7165C-2F88-8E1B-0FCE-4C82EA5BD0BC}"/>
          </ac:spMkLst>
        </pc:spChg>
        <pc:spChg chg="add del mod">
          <ac:chgData name="Katherine Stewart" userId="d837136e-e5da-49c7-8c0d-75e179c878b2" providerId="ADAL" clId="{63E3F601-2EB4-470D-81B6-3CAD47A100EE}" dt="2025-11-04T08:11:54.138" v="418" actId="22"/>
          <ac:spMkLst>
            <pc:docMk/>
            <pc:sldMk cId="3145747485" sldId="266"/>
            <ac:spMk id="7" creationId="{E408A55A-789D-1A50-2F88-00E62DEBBAE8}"/>
          </ac:spMkLst>
        </pc:spChg>
        <pc:picChg chg="add del mod ord">
          <ac:chgData name="Katherine Stewart" userId="d837136e-e5da-49c7-8c0d-75e179c878b2" providerId="ADAL" clId="{63E3F601-2EB4-470D-81B6-3CAD47A100EE}" dt="2025-11-04T08:02:56.156" v="304" actId="478"/>
          <ac:picMkLst>
            <pc:docMk/>
            <pc:sldMk cId="3145747485" sldId="266"/>
            <ac:picMk id="5" creationId="{2FB7A74E-FBB2-672A-1784-0A2CD0569224}"/>
          </ac:picMkLst>
        </pc:picChg>
        <pc:picChg chg="add del mod">
          <ac:chgData name="Katherine Stewart" userId="d837136e-e5da-49c7-8c0d-75e179c878b2" providerId="ADAL" clId="{63E3F601-2EB4-470D-81B6-3CAD47A100EE}" dt="2025-11-04T08:11:51.763" v="417" actId="478"/>
          <ac:picMkLst>
            <pc:docMk/>
            <pc:sldMk cId="3145747485" sldId="266"/>
            <ac:picMk id="9" creationId="{8602EE6E-E56B-9F90-CACD-6FDC643EACB9}"/>
          </ac:picMkLst>
        </pc:picChg>
        <pc:picChg chg="add mod ord">
          <ac:chgData name="Katherine Stewart" userId="d837136e-e5da-49c7-8c0d-75e179c878b2" providerId="ADAL" clId="{63E3F601-2EB4-470D-81B6-3CAD47A100EE}" dt="2025-11-04T08:11:57.361" v="419" actId="14100"/>
          <ac:picMkLst>
            <pc:docMk/>
            <pc:sldMk cId="3145747485" sldId="266"/>
            <ac:picMk id="11" creationId="{6434C593-2483-72B8-0B98-2D392F0A9CF4}"/>
          </ac:picMkLst>
        </pc:picChg>
      </pc:sldChg>
      <pc:sldChg chg="addSp delSp modSp new mod">
        <pc:chgData name="Katherine Stewart" userId="d837136e-e5da-49c7-8c0d-75e179c878b2" providerId="ADAL" clId="{63E3F601-2EB4-470D-81B6-3CAD47A100EE}" dt="2025-11-04T08:13:28.983" v="436" actId="14100"/>
        <pc:sldMkLst>
          <pc:docMk/>
          <pc:sldMk cId="682510466" sldId="267"/>
        </pc:sldMkLst>
        <pc:spChg chg="mod">
          <ac:chgData name="Katherine Stewart" userId="d837136e-e5da-49c7-8c0d-75e179c878b2" providerId="ADAL" clId="{63E3F601-2EB4-470D-81B6-3CAD47A100EE}" dt="2025-11-04T08:04:20.255" v="353" actId="20577"/>
          <ac:spMkLst>
            <pc:docMk/>
            <pc:sldMk cId="682510466" sldId="267"/>
            <ac:spMk id="2" creationId="{D303F353-D505-91FC-C309-ECAC126789BE}"/>
          </ac:spMkLst>
        </pc:spChg>
        <pc:spChg chg="del">
          <ac:chgData name="Katherine Stewart" userId="d837136e-e5da-49c7-8c0d-75e179c878b2" providerId="ADAL" clId="{63E3F601-2EB4-470D-81B6-3CAD47A100EE}" dt="2025-11-04T07:59:30.047" v="244" actId="22"/>
          <ac:spMkLst>
            <pc:docMk/>
            <pc:sldMk cId="682510466" sldId="267"/>
            <ac:spMk id="3" creationId="{30BCDAF4-A957-F775-1372-978CF1BE4FDD}"/>
          </ac:spMkLst>
        </pc:spChg>
        <pc:spChg chg="add del mod">
          <ac:chgData name="Katherine Stewart" userId="d837136e-e5da-49c7-8c0d-75e179c878b2" providerId="ADAL" clId="{63E3F601-2EB4-470D-81B6-3CAD47A100EE}" dt="2025-11-04T08:04:14.137" v="345" actId="22"/>
          <ac:spMkLst>
            <pc:docMk/>
            <pc:sldMk cId="682510466" sldId="267"/>
            <ac:spMk id="7" creationId="{8EAD5C30-B432-DA0A-B774-8418C25EAC6E}"/>
          </ac:spMkLst>
        </pc:spChg>
        <pc:spChg chg="add del mod">
          <ac:chgData name="Katherine Stewart" userId="d837136e-e5da-49c7-8c0d-75e179c878b2" providerId="ADAL" clId="{63E3F601-2EB4-470D-81B6-3CAD47A100EE}" dt="2025-11-04T08:13:20.157" v="433" actId="22"/>
          <ac:spMkLst>
            <pc:docMk/>
            <pc:sldMk cId="682510466" sldId="267"/>
            <ac:spMk id="11" creationId="{07FEFF87-7F9B-BB68-9949-77866CF73B18}"/>
          </ac:spMkLst>
        </pc:spChg>
        <pc:picChg chg="add del mod ord">
          <ac:chgData name="Katherine Stewart" userId="d837136e-e5da-49c7-8c0d-75e179c878b2" providerId="ADAL" clId="{63E3F601-2EB4-470D-81B6-3CAD47A100EE}" dt="2025-11-04T08:04:12.469" v="344" actId="478"/>
          <ac:picMkLst>
            <pc:docMk/>
            <pc:sldMk cId="682510466" sldId="267"/>
            <ac:picMk id="5" creationId="{56B1FE8A-A152-2C8D-490F-106CEE9F2971}"/>
          </ac:picMkLst>
        </pc:picChg>
        <pc:picChg chg="add del mod ord">
          <ac:chgData name="Katherine Stewart" userId="d837136e-e5da-49c7-8c0d-75e179c878b2" providerId="ADAL" clId="{63E3F601-2EB4-470D-81B6-3CAD47A100EE}" dt="2025-11-04T08:13:03.943" v="432" actId="478"/>
          <ac:picMkLst>
            <pc:docMk/>
            <pc:sldMk cId="682510466" sldId="267"/>
            <ac:picMk id="9" creationId="{1A9B0384-348A-9437-9AC6-4B5C56DF33B7}"/>
          </ac:picMkLst>
        </pc:picChg>
        <pc:picChg chg="add mod ord">
          <ac:chgData name="Katherine Stewart" userId="d837136e-e5da-49c7-8c0d-75e179c878b2" providerId="ADAL" clId="{63E3F601-2EB4-470D-81B6-3CAD47A100EE}" dt="2025-11-04T08:13:28.983" v="436" actId="14100"/>
          <ac:picMkLst>
            <pc:docMk/>
            <pc:sldMk cId="682510466" sldId="267"/>
            <ac:picMk id="13" creationId="{A985ED5F-E1E7-F685-0C92-708B0F7728D6}"/>
          </ac:picMkLst>
        </pc:picChg>
      </pc:sldChg>
      <pc:sldChg chg="addSp delSp modSp new mod">
        <pc:chgData name="Katherine Stewart" userId="d837136e-e5da-49c7-8c0d-75e179c878b2" providerId="ADAL" clId="{63E3F601-2EB4-470D-81B6-3CAD47A100EE}" dt="2025-11-04T08:14:04.621" v="441" actId="14100"/>
        <pc:sldMkLst>
          <pc:docMk/>
          <pc:sldMk cId="3487936447" sldId="268"/>
        </pc:sldMkLst>
        <pc:spChg chg="mod">
          <ac:chgData name="Katherine Stewart" userId="d837136e-e5da-49c7-8c0d-75e179c878b2" providerId="ADAL" clId="{63E3F601-2EB4-470D-81B6-3CAD47A100EE}" dt="2025-11-04T08:04:45.265" v="367" actId="20577"/>
          <ac:spMkLst>
            <pc:docMk/>
            <pc:sldMk cId="3487936447" sldId="268"/>
            <ac:spMk id="2" creationId="{20260E7B-206A-1660-F032-E9A449F297F8}"/>
          </ac:spMkLst>
        </pc:spChg>
        <pc:spChg chg="del">
          <ac:chgData name="Katherine Stewart" userId="d837136e-e5da-49c7-8c0d-75e179c878b2" providerId="ADAL" clId="{63E3F601-2EB4-470D-81B6-3CAD47A100EE}" dt="2025-11-04T08:00:01.465" v="260" actId="22"/>
          <ac:spMkLst>
            <pc:docMk/>
            <pc:sldMk cId="3487936447" sldId="268"/>
            <ac:spMk id="3" creationId="{B0ED008B-E956-7E52-58BD-9AC1DC5C208E}"/>
          </ac:spMkLst>
        </pc:spChg>
        <pc:spChg chg="add del mod">
          <ac:chgData name="Katherine Stewart" userId="d837136e-e5da-49c7-8c0d-75e179c878b2" providerId="ADAL" clId="{63E3F601-2EB4-470D-81B6-3CAD47A100EE}" dt="2025-11-04T08:04:40.456" v="358" actId="22"/>
          <ac:spMkLst>
            <pc:docMk/>
            <pc:sldMk cId="3487936447" sldId="268"/>
            <ac:spMk id="7" creationId="{2E32BE39-F514-0B2C-A6FE-859EDF3972DC}"/>
          </ac:spMkLst>
        </pc:spChg>
        <pc:spChg chg="add del mod">
          <ac:chgData name="Katherine Stewart" userId="d837136e-e5da-49c7-8c0d-75e179c878b2" providerId="ADAL" clId="{63E3F601-2EB4-470D-81B6-3CAD47A100EE}" dt="2025-11-04T08:13:56.638" v="438" actId="22"/>
          <ac:spMkLst>
            <pc:docMk/>
            <pc:sldMk cId="3487936447" sldId="268"/>
            <ac:spMk id="11" creationId="{D99926C0-5CA8-3CD5-5871-D6F199B4B6C3}"/>
          </ac:spMkLst>
        </pc:spChg>
        <pc:picChg chg="add del mod ord">
          <ac:chgData name="Katherine Stewart" userId="d837136e-e5da-49c7-8c0d-75e179c878b2" providerId="ADAL" clId="{63E3F601-2EB4-470D-81B6-3CAD47A100EE}" dt="2025-11-04T08:04:29.493" v="357" actId="478"/>
          <ac:picMkLst>
            <pc:docMk/>
            <pc:sldMk cId="3487936447" sldId="268"/>
            <ac:picMk id="5" creationId="{C573B98E-E6FD-B6FF-D4B2-972EEC298063}"/>
          </ac:picMkLst>
        </pc:picChg>
        <pc:picChg chg="add del mod ord">
          <ac:chgData name="Katherine Stewart" userId="d837136e-e5da-49c7-8c0d-75e179c878b2" providerId="ADAL" clId="{63E3F601-2EB4-470D-81B6-3CAD47A100EE}" dt="2025-11-04T08:13:31.473" v="437" actId="478"/>
          <ac:picMkLst>
            <pc:docMk/>
            <pc:sldMk cId="3487936447" sldId="268"/>
            <ac:picMk id="9" creationId="{DBDEC80E-35BC-1998-C7B8-EC233FA3BBB7}"/>
          </ac:picMkLst>
        </pc:picChg>
        <pc:picChg chg="add mod ord">
          <ac:chgData name="Katherine Stewart" userId="d837136e-e5da-49c7-8c0d-75e179c878b2" providerId="ADAL" clId="{63E3F601-2EB4-470D-81B6-3CAD47A100EE}" dt="2025-11-04T08:14:04.621" v="441" actId="14100"/>
          <ac:picMkLst>
            <pc:docMk/>
            <pc:sldMk cId="3487936447" sldId="268"/>
            <ac:picMk id="13" creationId="{99A5A3C2-EED2-4C99-962D-E61809B789BA}"/>
          </ac:picMkLst>
        </pc:picChg>
      </pc:sldChg>
      <pc:sldChg chg="addSp delSp modSp new mod ord">
        <pc:chgData name="Katherine Stewart" userId="d837136e-e5da-49c7-8c0d-75e179c878b2" providerId="ADAL" clId="{63E3F601-2EB4-470D-81B6-3CAD47A100EE}" dt="2025-11-04T08:12:23.932" v="423" actId="14100"/>
        <pc:sldMkLst>
          <pc:docMk/>
          <pc:sldMk cId="154746679" sldId="269"/>
        </pc:sldMkLst>
        <pc:spChg chg="mod">
          <ac:chgData name="Katherine Stewart" userId="d837136e-e5da-49c7-8c0d-75e179c878b2" providerId="ADAL" clId="{63E3F601-2EB4-470D-81B6-3CAD47A100EE}" dt="2025-11-04T08:05:18.909" v="381" actId="20577"/>
          <ac:spMkLst>
            <pc:docMk/>
            <pc:sldMk cId="154746679" sldId="269"/>
            <ac:spMk id="2" creationId="{799D0BC5-CFEC-1C84-4893-D31BFBF5C8D9}"/>
          </ac:spMkLst>
        </pc:spChg>
        <pc:spChg chg="del">
          <ac:chgData name="Katherine Stewart" userId="d837136e-e5da-49c7-8c0d-75e179c878b2" providerId="ADAL" clId="{63E3F601-2EB4-470D-81B6-3CAD47A100EE}" dt="2025-11-04T08:00:40.996" v="279" actId="22"/>
          <ac:spMkLst>
            <pc:docMk/>
            <pc:sldMk cId="154746679" sldId="269"/>
            <ac:spMk id="3" creationId="{FF9BB685-1EA0-983C-3B06-55976583C0FD}"/>
          </ac:spMkLst>
        </pc:spChg>
        <pc:spChg chg="add del mod">
          <ac:chgData name="Katherine Stewart" userId="d837136e-e5da-49c7-8c0d-75e179c878b2" providerId="ADAL" clId="{63E3F601-2EB4-470D-81B6-3CAD47A100EE}" dt="2025-11-04T08:05:13.030" v="372" actId="22"/>
          <ac:spMkLst>
            <pc:docMk/>
            <pc:sldMk cId="154746679" sldId="269"/>
            <ac:spMk id="7" creationId="{589ADE3F-3701-3870-E45D-AEF059C8E4FA}"/>
          </ac:spMkLst>
        </pc:spChg>
        <pc:spChg chg="add del mod">
          <ac:chgData name="Katherine Stewart" userId="d837136e-e5da-49c7-8c0d-75e179c878b2" providerId="ADAL" clId="{63E3F601-2EB4-470D-81B6-3CAD47A100EE}" dt="2025-11-04T08:12:13.833" v="421" actId="22"/>
          <ac:spMkLst>
            <pc:docMk/>
            <pc:sldMk cId="154746679" sldId="269"/>
            <ac:spMk id="11" creationId="{16033A62-3E40-7594-FBC1-F84E02595150}"/>
          </ac:spMkLst>
        </pc:spChg>
        <pc:picChg chg="add del mod ord">
          <ac:chgData name="Katherine Stewart" userId="d837136e-e5da-49c7-8c0d-75e179c878b2" providerId="ADAL" clId="{63E3F601-2EB4-470D-81B6-3CAD47A100EE}" dt="2025-11-04T08:04:54.573" v="371" actId="478"/>
          <ac:picMkLst>
            <pc:docMk/>
            <pc:sldMk cId="154746679" sldId="269"/>
            <ac:picMk id="5" creationId="{1F8177A3-CBBD-BE5D-403F-1C04C2FFB6EB}"/>
          </ac:picMkLst>
        </pc:picChg>
        <pc:picChg chg="add del mod ord">
          <ac:chgData name="Katherine Stewart" userId="d837136e-e5da-49c7-8c0d-75e179c878b2" providerId="ADAL" clId="{63E3F601-2EB4-470D-81B6-3CAD47A100EE}" dt="2025-11-04T08:12:01.995" v="420" actId="478"/>
          <ac:picMkLst>
            <pc:docMk/>
            <pc:sldMk cId="154746679" sldId="269"/>
            <ac:picMk id="9" creationId="{9494F17C-CB96-4307-E3EE-9C4376710E44}"/>
          </ac:picMkLst>
        </pc:picChg>
        <pc:picChg chg="add mod ord">
          <ac:chgData name="Katherine Stewart" userId="d837136e-e5da-49c7-8c0d-75e179c878b2" providerId="ADAL" clId="{63E3F601-2EB4-470D-81B6-3CAD47A100EE}" dt="2025-11-04T08:12:23.932" v="423" actId="14100"/>
          <ac:picMkLst>
            <pc:docMk/>
            <pc:sldMk cId="154746679" sldId="269"/>
            <ac:picMk id="13" creationId="{B0C52E15-5AF6-C64E-5A80-52D8D1A9B1AC}"/>
          </ac:picMkLst>
        </pc:picChg>
      </pc:sldChg>
      <pc:sldChg chg="addSp delSp modSp new mod ord">
        <pc:chgData name="Katherine Stewart" userId="d837136e-e5da-49c7-8c0d-75e179c878b2" providerId="ADAL" clId="{63E3F601-2EB4-470D-81B6-3CAD47A100EE}" dt="2025-11-04T08:12:49.514" v="428" actId="14100"/>
        <pc:sldMkLst>
          <pc:docMk/>
          <pc:sldMk cId="179477653" sldId="270"/>
        </pc:sldMkLst>
        <pc:spChg chg="mod">
          <ac:chgData name="Katherine Stewart" userId="d837136e-e5da-49c7-8c0d-75e179c878b2" providerId="ADAL" clId="{63E3F601-2EB4-470D-81B6-3CAD47A100EE}" dt="2025-11-04T08:05:49.524" v="395" actId="20577"/>
          <ac:spMkLst>
            <pc:docMk/>
            <pc:sldMk cId="179477653" sldId="270"/>
            <ac:spMk id="2" creationId="{F71773D9-9A40-81D8-D6F8-F49D56558A54}"/>
          </ac:spMkLst>
        </pc:spChg>
        <pc:spChg chg="del">
          <ac:chgData name="Katherine Stewart" userId="d837136e-e5da-49c7-8c0d-75e179c878b2" providerId="ADAL" clId="{63E3F601-2EB4-470D-81B6-3CAD47A100EE}" dt="2025-11-04T08:05:45.604" v="385" actId="22"/>
          <ac:spMkLst>
            <pc:docMk/>
            <pc:sldMk cId="179477653" sldId="270"/>
            <ac:spMk id="3" creationId="{1174A534-ABF1-0A10-57B6-E4B39CE3612A}"/>
          </ac:spMkLst>
        </pc:spChg>
        <pc:spChg chg="add del mod">
          <ac:chgData name="Katherine Stewart" userId="d837136e-e5da-49c7-8c0d-75e179c878b2" providerId="ADAL" clId="{63E3F601-2EB4-470D-81B6-3CAD47A100EE}" dt="2025-11-04T08:12:39.181" v="425" actId="22"/>
          <ac:spMkLst>
            <pc:docMk/>
            <pc:sldMk cId="179477653" sldId="270"/>
            <ac:spMk id="7" creationId="{71864305-B687-02BF-0A04-E653DAEE3B83}"/>
          </ac:spMkLst>
        </pc:spChg>
        <pc:picChg chg="add del mod ord">
          <ac:chgData name="Katherine Stewart" userId="d837136e-e5da-49c7-8c0d-75e179c878b2" providerId="ADAL" clId="{63E3F601-2EB4-470D-81B6-3CAD47A100EE}" dt="2025-11-04T08:12:26.493" v="424" actId="478"/>
          <ac:picMkLst>
            <pc:docMk/>
            <pc:sldMk cId="179477653" sldId="270"/>
            <ac:picMk id="5" creationId="{1FB66773-C6A7-D46D-A343-9571DFAFC5E0}"/>
          </ac:picMkLst>
        </pc:picChg>
        <pc:picChg chg="add mod ord">
          <ac:chgData name="Katherine Stewart" userId="d837136e-e5da-49c7-8c0d-75e179c878b2" providerId="ADAL" clId="{63E3F601-2EB4-470D-81B6-3CAD47A100EE}" dt="2025-11-04T08:12:49.514" v="428" actId="14100"/>
          <ac:picMkLst>
            <pc:docMk/>
            <pc:sldMk cId="179477653" sldId="270"/>
            <ac:picMk id="9" creationId="{C9216ED9-8602-8DD3-8E20-F2B8ADA3CC69}"/>
          </ac:picMkLst>
        </pc:picChg>
      </pc:sldChg>
      <pc:sldChg chg="addSp delSp modSp new mod">
        <pc:chgData name="Katherine Stewart" userId="d837136e-e5da-49c7-8c0d-75e179c878b2" providerId="ADAL" clId="{63E3F601-2EB4-470D-81B6-3CAD47A100EE}" dt="2025-11-04T08:12:59.001" v="431" actId="14100"/>
        <pc:sldMkLst>
          <pc:docMk/>
          <pc:sldMk cId="1757856662" sldId="271"/>
        </pc:sldMkLst>
        <pc:spChg chg="mod">
          <ac:chgData name="Katherine Stewart" userId="d837136e-e5da-49c7-8c0d-75e179c878b2" providerId="ADAL" clId="{63E3F601-2EB4-470D-81B6-3CAD47A100EE}" dt="2025-11-04T08:11:23.072" v="416" actId="20577"/>
          <ac:spMkLst>
            <pc:docMk/>
            <pc:sldMk cId="1757856662" sldId="271"/>
            <ac:spMk id="2" creationId="{032B721A-020E-7AC8-30FF-16F618C7C210}"/>
          </ac:spMkLst>
        </pc:spChg>
        <pc:spChg chg="del">
          <ac:chgData name="Katherine Stewart" userId="d837136e-e5da-49c7-8c0d-75e179c878b2" providerId="ADAL" clId="{63E3F601-2EB4-470D-81B6-3CAD47A100EE}" dt="2025-11-04T08:11:17.665" v="404" actId="22"/>
          <ac:spMkLst>
            <pc:docMk/>
            <pc:sldMk cId="1757856662" sldId="271"/>
            <ac:spMk id="3" creationId="{864C9D54-D553-E017-A035-19C056D89C5C}"/>
          </ac:spMkLst>
        </pc:spChg>
        <pc:picChg chg="add mod ord">
          <ac:chgData name="Katherine Stewart" userId="d837136e-e5da-49c7-8c0d-75e179c878b2" providerId="ADAL" clId="{63E3F601-2EB4-470D-81B6-3CAD47A100EE}" dt="2025-11-04T08:12:59.001" v="431" actId="14100"/>
          <ac:picMkLst>
            <pc:docMk/>
            <pc:sldMk cId="1757856662" sldId="271"/>
            <ac:picMk id="5" creationId="{7AE07938-E58A-D75C-6D44-4CFED322B7FF}"/>
          </ac:picMkLst>
        </pc:picChg>
      </pc:sldChg>
    </pc:docChg>
  </pc:docChgLst>
  <pc:docChgLst>
    <pc:chgData name="Gregory Maclennan" userId="S::gmaclennan1.203@conwayprimaryschool.co.uk::8ca1534c-9283-40aa-944a-50345fd71575" providerId="AD" clId="Web-{E16A849A-CF3C-8DCF-0D26-C57CD1F016BC}"/>
    <pc:docChg chg="modSld">
      <pc:chgData name="Gregory Maclennan" userId="S::gmaclennan1.203@conwayprimaryschool.co.uk::8ca1534c-9283-40aa-944a-50345fd71575" providerId="AD" clId="Web-{E16A849A-CF3C-8DCF-0D26-C57CD1F016BC}" dt="2025-10-24T09:09:53.410" v="20" actId="20577"/>
      <pc:docMkLst>
        <pc:docMk/>
      </pc:docMkLst>
      <pc:sldChg chg="addSp delSp modSp">
        <pc:chgData name="Gregory Maclennan" userId="S::gmaclennan1.203@conwayprimaryschool.co.uk::8ca1534c-9283-40aa-944a-50345fd71575" providerId="AD" clId="Web-{E16A849A-CF3C-8DCF-0D26-C57CD1F016BC}" dt="2025-10-24T09:09:53.410" v="20" actId="20577"/>
        <pc:sldMkLst>
          <pc:docMk/>
          <pc:sldMk cId="290948495" sldId="259"/>
        </pc:sldMkLst>
        <pc:spChg chg="mod">
          <ac:chgData name="Gregory Maclennan" userId="S::gmaclennan1.203@conwayprimaryschool.co.uk::8ca1534c-9283-40aa-944a-50345fd71575" providerId="AD" clId="Web-{E16A849A-CF3C-8DCF-0D26-C57CD1F016BC}" dt="2025-10-24T09:09:53.410" v="20" actId="20577"/>
          <ac:spMkLst>
            <pc:docMk/>
            <pc:sldMk cId="290948495" sldId="259"/>
            <ac:spMk id="3" creationId="{E3E53B63-0AB0-572A-12D2-537D4C0F0686}"/>
          </ac:spMkLst>
        </pc:spChg>
        <pc:picChg chg="add mod">
          <ac:chgData name="Gregory Maclennan" userId="S::gmaclennan1.203@conwayprimaryschool.co.uk::8ca1534c-9283-40aa-944a-50345fd71575" providerId="AD" clId="Web-{E16A849A-CF3C-8DCF-0D26-C57CD1F016BC}" dt="2025-10-24T09:09:49.629" v="19" actId="1076"/>
          <ac:picMkLst>
            <pc:docMk/>
            <pc:sldMk cId="290948495" sldId="259"/>
            <ac:picMk id="4" creationId="{1F3162DE-005D-0338-7E44-02E87DE2694F}"/>
          </ac:picMkLst>
        </pc:picChg>
      </pc:sldChg>
      <pc:sldChg chg="addSp delSp modSp">
        <pc:chgData name="Gregory Maclennan" userId="S::gmaclennan1.203@conwayprimaryschool.co.uk::8ca1534c-9283-40aa-944a-50345fd71575" providerId="AD" clId="Web-{E16A849A-CF3C-8DCF-0D26-C57CD1F016BC}" dt="2025-10-24T09:08:58.768" v="9"/>
        <pc:sldMkLst>
          <pc:docMk/>
          <pc:sldMk cId="3638329239" sldId="262"/>
        </pc:sldMkLst>
        <pc:spChg chg="mod">
          <ac:chgData name="Gregory Maclennan" userId="S::gmaclennan1.203@conwayprimaryschool.co.uk::8ca1534c-9283-40aa-944a-50345fd71575" providerId="AD" clId="Web-{E16A849A-CF3C-8DCF-0D26-C57CD1F016BC}" dt="2025-10-24T09:08:49.034" v="7" actId="14100"/>
          <ac:spMkLst>
            <pc:docMk/>
            <pc:sldMk cId="3638329239" sldId="262"/>
            <ac:spMk id="3" creationId="{FDAF886E-B710-4DE0-1D95-452D22E663DC}"/>
          </ac:spMkLst>
        </pc:spChg>
        <pc:picChg chg="add mod">
          <ac:chgData name="Gregory Maclennan" userId="S::gmaclennan1.203@conwayprimaryschool.co.uk::8ca1534c-9283-40aa-944a-50345fd71575" providerId="AD" clId="Web-{E16A849A-CF3C-8DCF-0D26-C57CD1F016BC}" dt="2025-10-24T09:08:40.440" v="6" actId="1076"/>
          <ac:picMkLst>
            <pc:docMk/>
            <pc:sldMk cId="3638329239" sldId="262"/>
            <ac:picMk id="4" creationId="{CA657CF9-8D6E-12E8-7153-263A994B5B54}"/>
          </ac:picMkLst>
        </pc:picChg>
      </pc:sldChg>
    </pc:docChg>
  </pc:docChgLst>
  <pc:docChgLst>
    <pc:chgData name="Gregory Maclennan" userId="S::gmaclennan1.203@conwayprimaryschool.co.uk::8ca1534c-9283-40aa-944a-50345fd71575" providerId="AD" clId="Web-{F88B35EE-99C1-FCD4-F0B0-FF42AD8E41E0}"/>
    <pc:docChg chg="modSld">
      <pc:chgData name="Gregory Maclennan" userId="S::gmaclennan1.203@conwayprimaryschool.co.uk::8ca1534c-9283-40aa-944a-50345fd71575" providerId="AD" clId="Web-{F88B35EE-99C1-FCD4-F0B0-FF42AD8E41E0}" dt="2025-10-24T09:10:42.784" v="0"/>
      <pc:docMkLst>
        <pc:docMk/>
      </pc:docMkLst>
      <pc:sldChg chg="delSp">
        <pc:chgData name="Gregory Maclennan" userId="S::gmaclennan1.203@conwayprimaryschool.co.uk::8ca1534c-9283-40aa-944a-50345fd71575" providerId="AD" clId="Web-{F88B35EE-99C1-FCD4-F0B0-FF42AD8E41E0}" dt="2025-10-24T09:10:42.784" v="0"/>
        <pc:sldMkLst>
          <pc:docMk/>
          <pc:sldMk cId="757800215" sldId="263"/>
        </pc:sldMkLst>
      </pc:sldChg>
    </pc:docChg>
  </pc:docChgLst>
  <pc:docChgLst>
    <pc:chgData name="Gregory Maclennan" userId="S::gmaclennan1.203@conwayprimaryschool.co.uk::8ca1534c-9283-40aa-944a-50345fd71575" providerId="AD" clId="Web-{D4BC1686-D0FF-BCE0-B20B-373C4802FEFB}"/>
    <pc:docChg chg="modSld">
      <pc:chgData name="Gregory Maclennan" userId="S::gmaclennan1.203@conwayprimaryschool.co.uk::8ca1534c-9283-40aa-944a-50345fd71575" providerId="AD" clId="Web-{D4BC1686-D0FF-BCE0-B20B-373C4802FEFB}" dt="2025-10-23T08:07:45.418" v="39" actId="1076"/>
      <pc:docMkLst>
        <pc:docMk/>
      </pc:docMkLst>
      <pc:sldChg chg="modSp">
        <pc:chgData name="Gregory Maclennan" userId="S::gmaclennan1.203@conwayprimaryschool.co.uk::8ca1534c-9283-40aa-944a-50345fd71575" providerId="AD" clId="Web-{D4BC1686-D0FF-BCE0-B20B-373C4802FEFB}" dt="2025-10-23T07:34:42.857" v="24" actId="20577"/>
        <pc:sldMkLst>
          <pc:docMk/>
          <pc:sldMk cId="4237581956" sldId="257"/>
        </pc:sldMkLst>
        <pc:spChg chg="mod">
          <ac:chgData name="Gregory Maclennan" userId="S::gmaclennan1.203@conwayprimaryschool.co.uk::8ca1534c-9283-40aa-944a-50345fd71575" providerId="AD" clId="Web-{D4BC1686-D0FF-BCE0-B20B-373C4802FEFB}" dt="2025-10-23T07:34:42.857" v="24" actId="20577"/>
          <ac:spMkLst>
            <pc:docMk/>
            <pc:sldMk cId="4237581956" sldId="257"/>
            <ac:spMk id="5" creationId="{C08AF5D2-A9F5-F5B2-AD6B-E14F43B15D11}"/>
          </ac:spMkLst>
        </pc:spChg>
      </pc:sldChg>
      <pc:sldChg chg="modSp">
        <pc:chgData name="Gregory Maclennan" userId="S::gmaclennan1.203@conwayprimaryschool.co.uk::8ca1534c-9283-40aa-944a-50345fd71575" providerId="AD" clId="Web-{D4BC1686-D0FF-BCE0-B20B-373C4802FEFB}" dt="2025-10-23T07:33:42.950" v="1" actId="20577"/>
        <pc:sldMkLst>
          <pc:docMk/>
          <pc:sldMk cId="2674562684" sldId="258"/>
        </pc:sldMkLst>
        <pc:spChg chg="mod">
          <ac:chgData name="Gregory Maclennan" userId="S::gmaclennan1.203@conwayprimaryschool.co.uk::8ca1534c-9283-40aa-944a-50345fd71575" providerId="AD" clId="Web-{D4BC1686-D0FF-BCE0-B20B-373C4802FEFB}" dt="2025-10-23T07:33:42.950" v="1" actId="20577"/>
          <ac:spMkLst>
            <pc:docMk/>
            <pc:sldMk cId="2674562684" sldId="258"/>
            <ac:spMk id="3" creationId="{C66784BC-0F87-87AD-777F-730F523069B9}"/>
          </ac:spMkLst>
        </pc:spChg>
      </pc:sldChg>
      <pc:sldChg chg="addSp modSp">
        <pc:chgData name="Gregory Maclennan" userId="S::gmaclennan1.203@conwayprimaryschool.co.uk::8ca1534c-9283-40aa-944a-50345fd71575" providerId="AD" clId="Web-{D4BC1686-D0FF-BCE0-B20B-373C4802FEFB}" dt="2025-10-23T08:07:45.418" v="39" actId="1076"/>
        <pc:sldMkLst>
          <pc:docMk/>
          <pc:sldMk cId="726004464" sldId="261"/>
        </pc:sldMkLst>
        <pc:spChg chg="add mod">
          <ac:chgData name="Gregory Maclennan" userId="S::gmaclennan1.203@conwayprimaryschool.co.uk::8ca1534c-9283-40aa-944a-50345fd71575" providerId="AD" clId="Web-{D4BC1686-D0FF-BCE0-B20B-373C4802FEFB}" dt="2025-10-23T08:07:45.418" v="39" actId="1076"/>
          <ac:spMkLst>
            <pc:docMk/>
            <pc:sldMk cId="726004464" sldId="261"/>
            <ac:spMk id="5" creationId="{0C136405-53F7-0648-A0C2-1EFCC9EE7BAD}"/>
          </ac:spMkLst>
        </pc:spChg>
        <pc:picChg chg="add mod">
          <ac:chgData name="Gregory Maclennan" userId="S::gmaclennan1.203@conwayprimaryschool.co.uk::8ca1534c-9283-40aa-944a-50345fd71575" providerId="AD" clId="Web-{D4BC1686-D0FF-BCE0-B20B-373C4802FEFB}" dt="2025-10-23T08:07:45.418" v="38" actId="1076"/>
          <ac:picMkLst>
            <pc:docMk/>
            <pc:sldMk cId="726004464" sldId="261"/>
            <ac:picMk id="4" creationId="{5E06636E-8F9C-B33E-35E6-BC491FEADDA2}"/>
          </ac:picMkLst>
        </pc:picChg>
      </pc:sldChg>
      <pc:sldChg chg="addSp delSp modSp">
        <pc:chgData name="Gregory Maclennan" userId="S::gmaclennan1.203@conwayprimaryschool.co.uk::8ca1534c-9283-40aa-944a-50345fd71575" providerId="AD" clId="Web-{D4BC1686-D0FF-BCE0-B20B-373C4802FEFB}" dt="2025-10-23T07:53:12.618" v="31"/>
        <pc:sldMkLst>
          <pc:docMk/>
          <pc:sldMk cId="3638329239" sldId="26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142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910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897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66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670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589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901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353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604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986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2706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0911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4428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8999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4087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6590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701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41CA7EBC-74A6-44F6-8EA1-AB014816E7D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C2CE962D-4941-41D0-8CDD-4A34ADEB6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377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ovastk.blogspot.com/2016/06/como-despertar-o-amor-polos-libros-nos.html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server.org/i/inquiry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researchparent.com/the-lion-the-witch-and-the-wardrobe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6C15466-A851-905B-8E38-53CD3EC4A3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83169" y="4170798"/>
            <a:ext cx="8825658" cy="861420"/>
          </a:xfrm>
        </p:spPr>
        <p:txBody>
          <a:bodyPr>
            <a:noAutofit/>
          </a:bodyPr>
          <a:lstStyle/>
          <a:p>
            <a:pPr algn="ctr"/>
            <a:r>
              <a:rPr lang="en-GB" sz="3600" cap="none">
                <a:latin typeface="Cavolini" panose="020B0502040204020203" pitchFamily="66" charset="0"/>
                <a:cs typeface="Cavolini" panose="020B0502040204020203" pitchFamily="66" charset="0"/>
              </a:rPr>
              <a:t>The Parent Sessions:</a:t>
            </a:r>
          </a:p>
          <a:p>
            <a:pPr algn="ctr"/>
            <a:r>
              <a:rPr lang="en-GB" sz="3200" cap="none">
                <a:latin typeface="Cavolini" panose="020B0502040204020203" pitchFamily="66" charset="0"/>
                <a:cs typeface="Cavolini" panose="020B0502040204020203" pitchFamily="66" charset="0"/>
              </a:rPr>
              <a:t>Reading</a:t>
            </a:r>
          </a:p>
          <a:p>
            <a:pPr algn="ctr"/>
            <a:r>
              <a:rPr lang="en-GB" sz="3200" cap="none">
                <a:latin typeface="Cavolini" panose="020B0502040204020203" pitchFamily="66" charset="0"/>
                <a:cs typeface="Cavolini" panose="020B0502040204020203" pitchFamily="66" charset="0"/>
              </a:rPr>
              <a:t>Year 4</a:t>
            </a:r>
          </a:p>
        </p:txBody>
      </p:sp>
      <p:pic>
        <p:nvPicPr>
          <p:cNvPr id="1026" name="Picture 2" descr="Logo">
            <a:extLst>
              <a:ext uri="{FF2B5EF4-FFF2-40B4-BE49-F238E27FC236}">
                <a16:creationId xmlns:a16="http://schemas.microsoft.com/office/drawing/2014/main" id="{B3D70134-C354-5BF3-1A8B-99E6439E9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211" y="1624928"/>
            <a:ext cx="1933575" cy="2261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05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D563C-AFC8-B965-6A93-441A9CA5A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Welcome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08AF5D2-A9F5-F5B2-AD6B-E14F43B15D1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155699" y="3111323"/>
            <a:ext cx="10039863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“</a:t>
            </a:r>
            <a:r>
              <a:rPr kumimoji="0" lang="en-US" altLang="en-US" sz="3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omic Sans MS"/>
              </a:rPr>
              <a:t>Think of a story you loved as a child — what made it special?”</a:t>
            </a:r>
          </a:p>
          <a:p>
            <a:pPr marL="0" indent="0" algn="ctr" defTabSz="91440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3000">
              <a:solidFill>
                <a:schemeClr val="tx1"/>
              </a:solidFill>
              <a:latin typeface="Comic Sans MS"/>
            </a:endParaRPr>
          </a:p>
          <a:p>
            <a:pPr marL="0" lvl="0" indent="0" algn="ctr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sz="3000">
                <a:latin typeface="Century Gothic"/>
              </a:rPr>
              <a:t>Reading is about </a:t>
            </a:r>
            <a:r>
              <a:rPr lang="en-GB" sz="3000" b="1">
                <a:latin typeface="Century Gothic"/>
              </a:rPr>
              <a:t>connection and conversation</a:t>
            </a:r>
            <a:r>
              <a:rPr lang="en-GB" sz="3000">
                <a:latin typeface="Century Gothic"/>
              </a:rPr>
              <a:t>, not just decoding.</a:t>
            </a:r>
            <a:endParaRPr lang="en-US" altLang="en-US" sz="3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4237581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B8E51-3527-D5DA-DEBE-5652451AA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Goals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E53B63-0AB0-572A-12D2-537D4C0F06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5652399" cy="34163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1" fontAlgn="base"/>
            <a:r>
              <a:rPr lang="en-GB" sz="3000">
                <a:latin typeface="Comic Sans MS" panose="030F0702030302020204" pitchFamily="66" charset="0"/>
              </a:rPr>
              <a:t>Build children’s love of reading.</a:t>
            </a:r>
          </a:p>
          <a:p>
            <a:pPr lvl="1" fontAlgn="base"/>
            <a:r>
              <a:rPr lang="en-GB" sz="3000">
                <a:latin typeface="Comic Sans MS" panose="030F0702030302020204" pitchFamily="66" charset="0"/>
              </a:rPr>
              <a:t>Use talk to deepen understanding.</a:t>
            </a:r>
          </a:p>
          <a:p>
            <a:pPr lvl="1" fontAlgn="base"/>
            <a:r>
              <a:rPr lang="en-GB" sz="3000">
                <a:latin typeface="Comic Sans MS"/>
              </a:rPr>
              <a:t>Make reading together feel natural and enjoyable</a:t>
            </a:r>
          </a:p>
          <a:p>
            <a:endParaRPr lang="en-GB"/>
          </a:p>
        </p:txBody>
      </p:sp>
      <p:pic>
        <p:nvPicPr>
          <p:cNvPr id="4" name="Picture 3" descr="A child with a red bow in her hair&#10;&#10;AI-generated content may be incorrect.">
            <a:extLst>
              <a:ext uri="{FF2B5EF4-FFF2-40B4-BE49-F238E27FC236}">
                <a16:creationId xmlns:a16="http://schemas.microsoft.com/office/drawing/2014/main" id="{1F3162DE-005D-0338-7E44-02E87DE2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704687" y="2600651"/>
            <a:ext cx="4762500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48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6784BC-0F87-87AD-777F-730F523069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fontAlgn="base"/>
            <a:r>
              <a:rPr lang="en-GB" sz="3000">
                <a:latin typeface="Comic Sans MS" panose="030F0702030302020204" pitchFamily="66" charset="0"/>
              </a:rPr>
              <a:t>Let children </a:t>
            </a:r>
            <a:r>
              <a:rPr lang="en-GB" sz="3000" b="1">
                <a:latin typeface="Comic Sans MS" panose="030F0702030302020204" pitchFamily="66" charset="0"/>
              </a:rPr>
              <a:t>choose books</a:t>
            </a:r>
            <a:r>
              <a:rPr lang="en-GB" sz="3000">
                <a:latin typeface="Comic Sans MS" panose="030F0702030302020204" pitchFamily="66" charset="0"/>
              </a:rPr>
              <a:t> — comics, fact books, recipes all count.</a:t>
            </a:r>
          </a:p>
          <a:p>
            <a:pPr fontAlgn="base"/>
            <a:r>
              <a:rPr lang="en-GB" sz="3000">
                <a:latin typeface="Comic Sans MS" panose="030F0702030302020204" pitchFamily="66" charset="0"/>
              </a:rPr>
              <a:t>Read little and often — </a:t>
            </a:r>
            <a:r>
              <a:rPr lang="en-GB" sz="3000" b="1">
                <a:latin typeface="Comic Sans MS" panose="030F0702030302020204" pitchFamily="66" charset="0"/>
              </a:rPr>
              <a:t>10 minutes a day</a:t>
            </a:r>
            <a:r>
              <a:rPr lang="en-GB" sz="3000">
                <a:latin typeface="Comic Sans MS" panose="030F0702030302020204" pitchFamily="66" charset="0"/>
              </a:rPr>
              <a:t> makes a difference.</a:t>
            </a:r>
          </a:p>
          <a:p>
            <a:pPr fontAlgn="base"/>
            <a:r>
              <a:rPr lang="en-GB" sz="3000">
                <a:latin typeface="Comic Sans MS" panose="030F0702030302020204" pitchFamily="66" charset="0"/>
              </a:rPr>
              <a:t>Model reading — talk about what </a:t>
            </a:r>
            <a:r>
              <a:rPr lang="en-GB" sz="3000" i="1">
                <a:latin typeface="Comic Sans MS" panose="030F0702030302020204" pitchFamily="66" charset="0"/>
              </a:rPr>
              <a:t>you</a:t>
            </a:r>
            <a:r>
              <a:rPr lang="en-GB" sz="3000">
                <a:latin typeface="Comic Sans MS" panose="030F0702030302020204" pitchFamily="66" charset="0"/>
              </a:rPr>
              <a:t> read.</a:t>
            </a:r>
          </a:p>
          <a:p>
            <a:pPr fontAlgn="base"/>
            <a:r>
              <a:rPr lang="en-GB" sz="3000">
                <a:latin typeface="Comic Sans MS"/>
              </a:rPr>
              <a:t>Build simple </a:t>
            </a:r>
            <a:r>
              <a:rPr lang="en-GB" sz="3000" b="1">
                <a:latin typeface="Comic Sans MS"/>
              </a:rPr>
              <a:t>rituals</a:t>
            </a:r>
            <a:r>
              <a:rPr lang="en-GB" sz="3000">
                <a:latin typeface="Comic Sans MS"/>
              </a:rPr>
              <a:t> — bedtime reading, Saturday “story time,” library visits.</a:t>
            </a:r>
          </a:p>
          <a:p>
            <a:endParaRPr lang="en-GB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3952D8C-A5C3-185F-DCB3-9D3736676D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54954" y="1050151"/>
            <a:ext cx="732283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000" b="0" i="0" u="none" strike="noStrike" cap="none" normalizeH="0" baseline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omic Sans MS" panose="030F0702030302020204" pitchFamily="66" charset="0"/>
              </a:rPr>
              <a:t>Reading for Pleasure – Why It Matters </a:t>
            </a:r>
          </a:p>
        </p:txBody>
      </p:sp>
    </p:spTree>
    <p:extLst>
      <p:ext uri="{BB962C8B-B14F-4D97-AF65-F5344CB8AC3E}">
        <p14:creationId xmlns:p14="http://schemas.microsoft.com/office/powerpoint/2010/main" val="2674562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E14B7-071A-5105-80C1-9DE90D4C9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Asking </a:t>
            </a:r>
            <a:r>
              <a:rPr lang="en-GB" b="1"/>
              <a:t>one or two questions before, during, and after reading</a:t>
            </a:r>
            <a:r>
              <a:rPr lang="en-GB"/>
              <a:t> builds comprehension.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F886E-B710-4DE0-1D95-452D22E663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501809" cy="2959100"/>
          </a:xfrm>
        </p:spPr>
        <p:txBody>
          <a:bodyPr>
            <a:normAutofit fontScale="25000" lnSpcReduction="20000"/>
          </a:bodyPr>
          <a:lstStyle/>
          <a:p>
            <a:pPr lvl="0" fontAlgn="base"/>
            <a:r>
              <a:rPr lang="en-GB" sz="6200" b="1">
                <a:latin typeface="Comic Sans MS" panose="030F0702030302020204" pitchFamily="66" charset="0"/>
              </a:rPr>
              <a:t>Before reading – spark curiosity:</a:t>
            </a:r>
            <a:endParaRPr lang="en-GB" sz="6200">
              <a:latin typeface="Comic Sans MS" panose="030F0702030302020204" pitchFamily="66" charset="0"/>
            </a:endParaRPr>
          </a:p>
          <a:p>
            <a:pPr lvl="1" fontAlgn="base"/>
            <a:r>
              <a:rPr lang="en-GB" sz="6200">
                <a:latin typeface="Comic Sans MS" panose="030F0702030302020204" pitchFamily="66" charset="0"/>
              </a:rPr>
              <a:t>Nursery/Rec: “What do you think will happen?”</a:t>
            </a:r>
          </a:p>
          <a:p>
            <a:pPr lvl="1" fontAlgn="base"/>
            <a:r>
              <a:rPr lang="en-GB" sz="6200">
                <a:latin typeface="Comic Sans MS" panose="030F0702030302020204" pitchFamily="66" charset="0"/>
              </a:rPr>
              <a:t>KS1: “Who do you think this story is about?”</a:t>
            </a:r>
          </a:p>
          <a:p>
            <a:pPr fontAlgn="base"/>
            <a:r>
              <a:rPr lang="en-GB" sz="6200">
                <a:latin typeface="Comic Sans MS" panose="030F0702030302020204" pitchFamily="66" charset="0"/>
              </a:rPr>
              <a:t>KS2: “What clues can you see about the plot?”</a:t>
            </a:r>
          </a:p>
          <a:p>
            <a:pPr fontAlgn="base"/>
            <a:r>
              <a:rPr lang="en-GB" sz="6200" b="1">
                <a:latin typeface="Comic Sans MS" panose="030F0702030302020204" pitchFamily="66" charset="0"/>
              </a:rPr>
              <a:t>During reading – deepen understanding:</a:t>
            </a:r>
            <a:endParaRPr lang="en-GB" sz="6200">
              <a:latin typeface="Comic Sans MS" panose="030F0702030302020204" pitchFamily="66" charset="0"/>
            </a:endParaRPr>
          </a:p>
          <a:p>
            <a:pPr lvl="1" fontAlgn="base"/>
            <a:r>
              <a:rPr lang="en-GB" sz="6200">
                <a:latin typeface="Comic Sans MS" panose="030F0702030302020204" pitchFamily="66" charset="0"/>
              </a:rPr>
              <a:t>Nursery/Rec: “How do they feel?”</a:t>
            </a:r>
          </a:p>
          <a:p>
            <a:pPr lvl="1" fontAlgn="base"/>
            <a:r>
              <a:rPr lang="en-GB" sz="6200">
                <a:latin typeface="Comic Sans MS" panose="030F0702030302020204" pitchFamily="66" charset="0"/>
              </a:rPr>
              <a:t>KS1: “Why do you think they did that?”</a:t>
            </a:r>
          </a:p>
          <a:p>
            <a:pPr lvl="1" fontAlgn="base"/>
            <a:r>
              <a:rPr lang="en-GB" sz="6200">
                <a:latin typeface="Comic Sans MS" panose="030F0702030302020204" pitchFamily="66" charset="0"/>
              </a:rPr>
              <a:t>KS2: “What might this tell us about the character?”</a:t>
            </a:r>
          </a:p>
          <a:p>
            <a:pPr lvl="0" fontAlgn="base"/>
            <a:r>
              <a:rPr lang="en-GB" sz="6200" b="1">
                <a:latin typeface="Comic Sans MS" panose="030F0702030302020204" pitchFamily="66" charset="0"/>
              </a:rPr>
              <a:t>After reading – reflect and connect:</a:t>
            </a:r>
            <a:endParaRPr lang="en-GB" sz="6200">
              <a:latin typeface="Comic Sans MS" panose="030F0702030302020204" pitchFamily="66" charset="0"/>
            </a:endParaRPr>
          </a:p>
          <a:p>
            <a:pPr lvl="1" fontAlgn="base"/>
            <a:r>
              <a:rPr lang="en-GB" sz="6200">
                <a:latin typeface="Comic Sans MS" panose="030F0702030302020204" pitchFamily="66" charset="0"/>
              </a:rPr>
              <a:t>Nursery/Rec: “What was your favourite part?”</a:t>
            </a:r>
          </a:p>
          <a:p>
            <a:pPr lvl="1" fontAlgn="base"/>
            <a:r>
              <a:rPr lang="en-GB" sz="6200">
                <a:latin typeface="Comic Sans MS" panose="030F0702030302020204" pitchFamily="66" charset="0"/>
              </a:rPr>
              <a:t>KS1: “What surprised you?”</a:t>
            </a:r>
          </a:p>
          <a:p>
            <a:pPr lvl="1" fontAlgn="base"/>
            <a:r>
              <a:rPr lang="en-GB" sz="6200">
                <a:latin typeface="Comic Sans MS" panose="030F0702030302020204" pitchFamily="66" charset="0"/>
              </a:rPr>
              <a:t>KS2: “What message do you think the author wanted us to learn?”</a:t>
            </a:r>
          </a:p>
          <a:p>
            <a:r>
              <a:rPr lang="en-GB"/>
              <a:t> </a:t>
            </a:r>
            <a:endParaRPr lang="en-GB" sz="2800"/>
          </a:p>
          <a:p>
            <a:endParaRPr lang="en-GB"/>
          </a:p>
        </p:txBody>
      </p:sp>
      <p:pic>
        <p:nvPicPr>
          <p:cNvPr id="4" name="Picture 3" descr="A green street sign with white text&#10;&#10;AI-generated content may be incorrect.">
            <a:extLst>
              <a:ext uri="{FF2B5EF4-FFF2-40B4-BE49-F238E27FC236}">
                <a16:creationId xmlns:a16="http://schemas.microsoft.com/office/drawing/2014/main" id="{CA657CF9-8D6E-12E8-7153-263A994B5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239125" y="2260600"/>
            <a:ext cx="3352800" cy="190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329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2A614-46A2-CC2A-4BBC-313DED630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Stages: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D1343EF-D0E6-73B0-DB0D-91A64DD9C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5489" y="2603500"/>
            <a:ext cx="5818911" cy="3634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443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21346-BE91-B723-6705-9A773DDA1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VIPERS - Vocabulary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6434C593-2483-72B8-0B98-2D392F0A9C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81467" y="3125621"/>
            <a:ext cx="7373379" cy="299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747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D0BC5-CFEC-1C84-4893-D31BFBF5C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Inference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B0C52E15-5AF6-C64E-5A80-52D8D1A9B1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3312" y="2831877"/>
            <a:ext cx="8658519" cy="3052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46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773D9-9A40-81D8-D6F8-F49D56558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Prediction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C9216ED9-8602-8DD3-8E20-F2B8ADA3CC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8888" y="2355165"/>
            <a:ext cx="8546375" cy="3613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776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B721A-020E-7AC8-30FF-16F618C7C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Explanation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AE07938-E58A-D75C-6D44-4CFED322B7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0694" y="2486176"/>
            <a:ext cx="8367414" cy="3521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8566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3F353-D505-91FC-C309-ECAC12678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Retrieve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A985ED5F-E1E7-F685-0C92-708B0F7728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1456" y="2569814"/>
            <a:ext cx="9513468" cy="3314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5104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60E7B-206A-1660-F032-E9A449F29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Summarise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99A5A3C2-EED2-4C99-962D-E61809B789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7988" y="2438914"/>
            <a:ext cx="9482764" cy="3626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9364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D1C2A-9407-52CE-2CA7-E70301794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Take-Home Tips &amp; Q&amp;A </a:t>
            </a:r>
            <a:br>
              <a:rPr lang="en-GB" b="1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394EC-DAC3-6123-6B25-111391EE4D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sz="3000">
                <a:latin typeface="Comic Sans MS" panose="030F0702030302020204" pitchFamily="66" charset="0"/>
              </a:rPr>
              <a:t>A 10-minute bedtime read.</a:t>
            </a:r>
          </a:p>
          <a:p>
            <a:pPr lvl="1" fontAlgn="base"/>
            <a:r>
              <a:rPr lang="en-GB" sz="3000">
                <a:latin typeface="Comic Sans MS" panose="030F0702030302020204" pitchFamily="66" charset="0"/>
              </a:rPr>
              <a:t>Letting your child pick the book.</a:t>
            </a:r>
          </a:p>
          <a:p>
            <a:pPr lvl="1" fontAlgn="base"/>
            <a:r>
              <a:rPr lang="en-GB" sz="3000">
                <a:latin typeface="Comic Sans MS" panose="030F0702030302020204" pitchFamily="66" charset="0"/>
              </a:rPr>
              <a:t>Asking one “I wonder…” question each time they read.</a:t>
            </a:r>
          </a:p>
          <a:p>
            <a:pPr fontAlgn="base"/>
            <a:r>
              <a:rPr lang="en-GB" sz="3000" b="1">
                <a:latin typeface="Comic Sans MS" panose="030F0702030302020204" pitchFamily="66" charset="0"/>
              </a:rPr>
              <a:t>Reading record books – why are they important? </a:t>
            </a:r>
            <a:endParaRPr lang="en-GB" sz="3000">
              <a:latin typeface="Comic Sans MS" panose="030F0702030302020204" pitchFamily="66" charset="0"/>
            </a:endParaRPr>
          </a:p>
          <a:p>
            <a:pPr marL="0" indent="0" fontAlgn="base">
              <a:buNone/>
            </a:pPr>
            <a:endParaRPr lang="en-GB"/>
          </a:p>
          <a:p>
            <a:endParaRPr lang="en-GB"/>
          </a:p>
        </p:txBody>
      </p:sp>
      <p:pic>
        <p:nvPicPr>
          <p:cNvPr id="4" name="Picture 3" descr="A book cover with a lion&#10;&#10;AI-generated content may be incorrect.">
            <a:extLst>
              <a:ext uri="{FF2B5EF4-FFF2-40B4-BE49-F238E27FC236}">
                <a16:creationId xmlns:a16="http://schemas.microsoft.com/office/drawing/2014/main" id="{5E06636E-8F9C-B33E-35E6-BC491FEADD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956083" y="1647825"/>
            <a:ext cx="1928659" cy="28670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C136405-53F7-0648-A0C2-1EFCC9EE7BAD}"/>
              </a:ext>
            </a:extLst>
          </p:cNvPr>
          <p:cNvSpPr txBox="1"/>
          <p:nvPr/>
        </p:nvSpPr>
        <p:spPr>
          <a:xfrm>
            <a:off x="9956800" y="4733925"/>
            <a:ext cx="1927225" cy="9842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7260044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2EFD5-269B-187E-7241-CEA0299A5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Any questions?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46D34E-C693-58E9-7C09-B64E53EDED0A}"/>
              </a:ext>
            </a:extLst>
          </p:cNvPr>
          <p:cNvSpPr txBox="1"/>
          <p:nvPr/>
        </p:nvSpPr>
        <p:spPr>
          <a:xfrm>
            <a:off x="1435510" y="2507225"/>
            <a:ext cx="8672051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2500" b="0" i="0" dirty="0">
                <a:solidFill>
                  <a:srgbClr val="242424"/>
                </a:solidFill>
                <a:effectLst/>
                <a:latin typeface="Comic Sans MS" panose="030F0702030302020204" pitchFamily="66" charset="0"/>
              </a:rPr>
              <a:t>Set a regular reading time: e.g., right after school, before bed, or weekend morning.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500" b="0" i="0" dirty="0">
                <a:solidFill>
                  <a:srgbClr val="242424"/>
                </a:solidFill>
                <a:effectLst/>
                <a:latin typeface="Comic Sans MS" panose="030F0702030302020204" pitchFamily="66" charset="0"/>
              </a:rPr>
              <a:t>Create a comfortable reading space: good lighting, minimal distractions.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500" b="0" i="0" dirty="0">
                <a:solidFill>
                  <a:srgbClr val="242424"/>
                </a:solidFill>
                <a:effectLst/>
                <a:latin typeface="Comic Sans MS" panose="030F0702030302020204" pitchFamily="66" charset="0"/>
              </a:rPr>
              <a:t>Show your child that </a:t>
            </a:r>
            <a:r>
              <a:rPr lang="en-GB" sz="2500" b="0" i="1" dirty="0">
                <a:solidFill>
                  <a:srgbClr val="242424"/>
                </a:solidFill>
                <a:effectLst/>
                <a:latin typeface="Comic Sans MS" panose="030F0702030302020204" pitchFamily="66" charset="0"/>
              </a:rPr>
              <a:t>you</a:t>
            </a:r>
            <a:r>
              <a:rPr lang="en-GB" sz="2500" b="0" i="0" dirty="0">
                <a:solidFill>
                  <a:srgbClr val="242424"/>
                </a:solidFill>
                <a:effectLst/>
                <a:latin typeface="Comic Sans MS" panose="030F0702030302020204" pitchFamily="66" charset="0"/>
              </a:rPr>
              <a:t> value reading – model it (reading your own book/newspaper).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500" b="0" i="0" dirty="0">
                <a:solidFill>
                  <a:srgbClr val="242424"/>
                </a:solidFill>
                <a:effectLst/>
                <a:latin typeface="Comic Sans MS" panose="030F0702030302020204" pitchFamily="66" charset="0"/>
              </a:rPr>
              <a:t>Make reading at home a positive, relaxed time – not just another task.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500" b="0" i="0" dirty="0">
                <a:solidFill>
                  <a:srgbClr val="242424"/>
                </a:solidFill>
                <a:effectLst/>
                <a:latin typeface="Comic Sans MS" panose="030F0702030302020204" pitchFamily="66" charset="0"/>
              </a:rPr>
              <a:t>Encourage your child to pick books they enjoy, as well as slightly challenging ones.</a:t>
            </a:r>
          </a:p>
        </p:txBody>
      </p:sp>
    </p:spTree>
    <p:extLst>
      <p:ext uri="{BB962C8B-B14F-4D97-AF65-F5344CB8AC3E}">
        <p14:creationId xmlns:p14="http://schemas.microsoft.com/office/powerpoint/2010/main" val="7578002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2CDC7-F265-1F82-2E5D-593E46C4F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927848-8BC1-7E4D-39F5-C4475962CC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3679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dbeb389-b05b-4c50-b539-9d2406419114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AF41E534D04041871E3715A3D5095A" ma:contentTypeVersion="12" ma:contentTypeDescription="Create a new document." ma:contentTypeScope="" ma:versionID="9bf75bf8efd5a4c3c54084022df1b127">
  <xsd:schema xmlns:xsd="http://www.w3.org/2001/XMLSchema" xmlns:xs="http://www.w3.org/2001/XMLSchema" xmlns:p="http://schemas.microsoft.com/office/2006/metadata/properties" xmlns:ns2="2dbeb389-b05b-4c50-b539-9d2406419114" targetNamespace="http://schemas.microsoft.com/office/2006/metadata/properties" ma:root="true" ma:fieldsID="7259f9f6b2fbac135b6ad445ce9f1eb6" ns2:_="">
    <xsd:import namespace="2dbeb389-b05b-4c50-b539-9d24064191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beb389-b05b-4c50-b539-9d24064191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935a9ad-3760-4f4f-97eb-0126d24323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A02437-7173-4D3E-BA14-BA061C0341B8}">
  <ds:schemaRefs>
    <ds:schemaRef ds:uri="2dbeb389-b05b-4c50-b539-9d2406419114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C370DBB-4029-4FD5-A9AD-FEC79B6F8EA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680B788-377C-4FFB-93BD-3CDC76E6FF33}">
  <ds:schemaRefs>
    <ds:schemaRef ds:uri="2dbeb389-b05b-4c50-b539-9d240641911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0</TotalTime>
  <Words>394</Words>
  <Application>Microsoft Office PowerPoint</Application>
  <PresentationFormat>Widescreen</PresentationFormat>
  <Paragraphs>49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Cavolini</vt:lpstr>
      <vt:lpstr>Century Gothic</vt:lpstr>
      <vt:lpstr>Comic Sans MS</vt:lpstr>
      <vt:lpstr>Wingdings 3</vt:lpstr>
      <vt:lpstr>Ion Boardroom</vt:lpstr>
      <vt:lpstr>PowerPoint Presentation</vt:lpstr>
      <vt:lpstr>Welcome</vt:lpstr>
      <vt:lpstr>Goals </vt:lpstr>
      <vt:lpstr>Reading for Pleasure – Why It Matters </vt:lpstr>
      <vt:lpstr>Asking one or two questions before, during, and after reading builds comprehension.</vt:lpstr>
      <vt:lpstr>Reading Stages:</vt:lpstr>
      <vt:lpstr>VIPERS - Vocabulary</vt:lpstr>
      <vt:lpstr>Inference</vt:lpstr>
      <vt:lpstr>Prediction</vt:lpstr>
      <vt:lpstr>Explanation </vt:lpstr>
      <vt:lpstr>Retrieve</vt:lpstr>
      <vt:lpstr>Summarise</vt:lpstr>
      <vt:lpstr>Take-Home Tips &amp; Q&amp;A  </vt:lpstr>
      <vt:lpstr>Any questions?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Kelly Barham</dc:creator>
  <cp:lastModifiedBy>Katherine Stewart</cp:lastModifiedBy>
  <cp:revision>1</cp:revision>
  <dcterms:created xsi:type="dcterms:W3CDTF">2024-11-19T11:52:53Z</dcterms:created>
  <dcterms:modified xsi:type="dcterms:W3CDTF">2025-11-04T08:16:48Z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0x010100AEAF41E534D04041871E3715A3D5095A</vt:lpwstr>
  </property>
</Properties>
</file>