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4"/>
  </p:sld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6" r:id="rId13"/>
    <p:sldId id="265" r:id="rId14"/>
    <p:sldId id="256" r:id="rId15"/>
    <p:sldId id="26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474869-5D8E-E2A0-F6F8-EEF2372B5933}" v="7" dt="2025-11-04T12:18:41.7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6" autoAdjust="0"/>
    <p:restoredTop sz="94660"/>
  </p:normalViewPr>
  <p:slideViewPr>
    <p:cSldViewPr snapToGrid="0">
      <p:cViewPr>
        <p:scale>
          <a:sx n="80" d="100"/>
          <a:sy n="80" d="100"/>
        </p:scale>
        <p:origin x="40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lak Nawaz" userId="S::fnawaz3.203@conwayprimaryschool.co.uk::370a20b7-5c06-4e8c-8922-1dadcb22e72d" providerId="AD" clId="Web-{00474869-5D8E-E2A0-F6F8-EEF2372B5933}"/>
    <pc:docChg chg="modSld">
      <pc:chgData name="Falak Nawaz" userId="S::fnawaz3.203@conwayprimaryschool.co.uk::370a20b7-5c06-4e8c-8922-1dadcb22e72d" providerId="AD" clId="Web-{00474869-5D8E-E2A0-F6F8-EEF2372B5933}" dt="2025-11-04T12:18:40.773" v="2" actId="20577"/>
      <pc:docMkLst>
        <pc:docMk/>
      </pc:docMkLst>
      <pc:sldChg chg="modSp">
        <pc:chgData name="Falak Nawaz" userId="S::fnawaz3.203@conwayprimaryschool.co.uk::370a20b7-5c06-4e8c-8922-1dadcb22e72d" providerId="AD" clId="Web-{00474869-5D8E-E2A0-F6F8-EEF2372B5933}" dt="2025-11-04T12:18:40.773" v="2" actId="20577"/>
        <pc:sldMkLst>
          <pc:docMk/>
          <pc:sldMk cId="2774279750" sldId="261"/>
        </pc:sldMkLst>
        <pc:spChg chg="mod">
          <ac:chgData name="Falak Nawaz" userId="S::fnawaz3.203@conwayprimaryschool.co.uk::370a20b7-5c06-4e8c-8922-1dadcb22e72d" providerId="AD" clId="Web-{00474869-5D8E-E2A0-F6F8-EEF2372B5933}" dt="2025-11-04T12:18:40.773" v="2" actId="20577"/>
          <ac:spMkLst>
            <pc:docMk/>
            <pc:sldMk cId="2774279750" sldId="261"/>
            <ac:spMk id="4" creationId="{7464DEEF-584B-4F68-AA1F-2A431571C350}"/>
          </ac:spMkLst>
        </pc:spChg>
        <pc:picChg chg="mod">
          <ac:chgData name="Falak Nawaz" userId="S::fnawaz3.203@conwayprimaryschool.co.uk::370a20b7-5c06-4e8c-8922-1dadcb22e72d" providerId="AD" clId="Web-{00474869-5D8E-E2A0-F6F8-EEF2372B5933}" dt="2025-11-04T12:18:08.569" v="0" actId="14100"/>
          <ac:picMkLst>
            <pc:docMk/>
            <pc:sldMk cId="2774279750" sldId="261"/>
            <ac:picMk id="2051" creationId="{468D98F4-59F4-76C6-3FC0-3901205476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96A35EAA-ED80-4FF1-942C-82B1D483AF60}"/>
              </a:ext>
            </a:extLst>
          </p:cNvPr>
          <p:cNvSpPr/>
          <p:nvPr/>
        </p:nvSpPr>
        <p:spPr>
          <a:xfrm rot="21133683" flipH="1">
            <a:off x="977627" y="481134"/>
            <a:ext cx="9378187" cy="5238589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7734 w 1248446"/>
              <a:gd name="connsiteY6" fmla="*/ 751246 h 873038"/>
              <a:gd name="connsiteX7" fmla="*/ 628618 w 1248446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49939"/>
              <a:gd name="connsiteY0" fmla="*/ 873038 h 873038"/>
              <a:gd name="connsiteX1" fmla="*/ 828272 w 1249939"/>
              <a:gd name="connsiteY1" fmla="*/ 793767 h 873038"/>
              <a:gd name="connsiteX2" fmla="*/ 1187078 w 1249939"/>
              <a:gd name="connsiteY2" fmla="*/ 630341 h 873038"/>
              <a:gd name="connsiteX3" fmla="*/ 1186031 w 1249939"/>
              <a:gd name="connsiteY3" fmla="*/ 192762 h 873038"/>
              <a:gd name="connsiteX4" fmla="*/ 466703 w 1249939"/>
              <a:gd name="connsiteY4" fmla="*/ 32456 h 873038"/>
              <a:gd name="connsiteX5" fmla="*/ 14551 w 1249939"/>
              <a:gd name="connsiteY5" fmla="*/ 595193 h 873038"/>
              <a:gd name="connsiteX6" fmla="*/ 554983 w 1249939"/>
              <a:gd name="connsiteY6" fmla="*/ 751246 h 873038"/>
              <a:gd name="connsiteX7" fmla="*/ 635867 w 1249939"/>
              <a:gd name="connsiteY7" fmla="*/ 873038 h 873038"/>
              <a:gd name="connsiteX0" fmla="*/ 615218 w 1229290"/>
              <a:gd name="connsiteY0" fmla="*/ 861281 h 861281"/>
              <a:gd name="connsiteX1" fmla="*/ 807623 w 1229290"/>
              <a:gd name="connsiteY1" fmla="*/ 782010 h 861281"/>
              <a:gd name="connsiteX2" fmla="*/ 1166429 w 1229290"/>
              <a:gd name="connsiteY2" fmla="*/ 618584 h 861281"/>
              <a:gd name="connsiteX3" fmla="*/ 1165382 w 1229290"/>
              <a:gd name="connsiteY3" fmla="*/ 181005 h 861281"/>
              <a:gd name="connsiteX4" fmla="*/ 446054 w 1229290"/>
              <a:gd name="connsiteY4" fmla="*/ 20699 h 861281"/>
              <a:gd name="connsiteX5" fmla="*/ 5663 w 1229290"/>
              <a:gd name="connsiteY5" fmla="*/ 576828 h 861281"/>
              <a:gd name="connsiteX6" fmla="*/ 534334 w 1229290"/>
              <a:gd name="connsiteY6" fmla="*/ 739489 h 861281"/>
              <a:gd name="connsiteX7" fmla="*/ 615218 w 1229290"/>
              <a:gd name="connsiteY7" fmla="*/ 861281 h 861281"/>
              <a:gd name="connsiteX0" fmla="*/ 619617 w 1233689"/>
              <a:gd name="connsiteY0" fmla="*/ 861281 h 861281"/>
              <a:gd name="connsiteX1" fmla="*/ 812022 w 1233689"/>
              <a:gd name="connsiteY1" fmla="*/ 782010 h 861281"/>
              <a:gd name="connsiteX2" fmla="*/ 1170828 w 1233689"/>
              <a:gd name="connsiteY2" fmla="*/ 618584 h 861281"/>
              <a:gd name="connsiteX3" fmla="*/ 1169781 w 1233689"/>
              <a:gd name="connsiteY3" fmla="*/ 181005 h 861281"/>
              <a:gd name="connsiteX4" fmla="*/ 450453 w 1233689"/>
              <a:gd name="connsiteY4" fmla="*/ 20699 h 861281"/>
              <a:gd name="connsiteX5" fmla="*/ 10062 w 1233689"/>
              <a:gd name="connsiteY5" fmla="*/ 576828 h 861281"/>
              <a:gd name="connsiteX6" fmla="*/ 538733 w 1233689"/>
              <a:gd name="connsiteY6" fmla="*/ 739489 h 861281"/>
              <a:gd name="connsiteX7" fmla="*/ 619617 w 1233689"/>
              <a:gd name="connsiteY7" fmla="*/ 861281 h 861281"/>
              <a:gd name="connsiteX0" fmla="*/ 619579 w 1239236"/>
              <a:gd name="connsiteY0" fmla="*/ 863398 h 863398"/>
              <a:gd name="connsiteX1" fmla="*/ 811984 w 1239236"/>
              <a:gd name="connsiteY1" fmla="*/ 784127 h 863398"/>
              <a:gd name="connsiteX2" fmla="*/ 1170790 w 1239236"/>
              <a:gd name="connsiteY2" fmla="*/ 620701 h 863398"/>
              <a:gd name="connsiteX3" fmla="*/ 1169743 w 1239236"/>
              <a:gd name="connsiteY3" fmla="*/ 183122 h 863398"/>
              <a:gd name="connsiteX4" fmla="*/ 451887 w 1239236"/>
              <a:gd name="connsiteY4" fmla="*/ 17855 h 863398"/>
              <a:gd name="connsiteX5" fmla="*/ 10024 w 1239236"/>
              <a:gd name="connsiteY5" fmla="*/ 578945 h 863398"/>
              <a:gd name="connsiteX6" fmla="*/ 538695 w 1239236"/>
              <a:gd name="connsiteY6" fmla="*/ 741606 h 863398"/>
              <a:gd name="connsiteX7" fmla="*/ 619579 w 1239236"/>
              <a:gd name="connsiteY7" fmla="*/ 863398 h 863398"/>
              <a:gd name="connsiteX0" fmla="*/ 623569 w 1243226"/>
              <a:gd name="connsiteY0" fmla="*/ 870437 h 870437"/>
              <a:gd name="connsiteX1" fmla="*/ 815974 w 1243226"/>
              <a:gd name="connsiteY1" fmla="*/ 791166 h 870437"/>
              <a:gd name="connsiteX2" fmla="*/ 1174780 w 1243226"/>
              <a:gd name="connsiteY2" fmla="*/ 627740 h 870437"/>
              <a:gd name="connsiteX3" fmla="*/ 1173733 w 1243226"/>
              <a:gd name="connsiteY3" fmla="*/ 190161 h 870437"/>
              <a:gd name="connsiteX4" fmla="*/ 455877 w 1243226"/>
              <a:gd name="connsiteY4" fmla="*/ 24894 h 870437"/>
              <a:gd name="connsiteX5" fmla="*/ 14014 w 1243226"/>
              <a:gd name="connsiteY5" fmla="*/ 585984 h 870437"/>
              <a:gd name="connsiteX6" fmla="*/ 542685 w 1243226"/>
              <a:gd name="connsiteY6" fmla="*/ 748645 h 870437"/>
              <a:gd name="connsiteX7" fmla="*/ 623569 w 1243226"/>
              <a:gd name="connsiteY7" fmla="*/ 870437 h 870437"/>
              <a:gd name="connsiteX0" fmla="*/ 624861 w 1244518"/>
              <a:gd name="connsiteY0" fmla="*/ 869274 h 869274"/>
              <a:gd name="connsiteX1" fmla="*/ 817266 w 1244518"/>
              <a:gd name="connsiteY1" fmla="*/ 790003 h 869274"/>
              <a:gd name="connsiteX2" fmla="*/ 1176072 w 1244518"/>
              <a:gd name="connsiteY2" fmla="*/ 626577 h 869274"/>
              <a:gd name="connsiteX3" fmla="*/ 1175025 w 1244518"/>
              <a:gd name="connsiteY3" fmla="*/ 188998 h 869274"/>
              <a:gd name="connsiteX4" fmla="*/ 457169 w 1244518"/>
              <a:gd name="connsiteY4" fmla="*/ 23731 h 869274"/>
              <a:gd name="connsiteX5" fmla="*/ 15306 w 1244518"/>
              <a:gd name="connsiteY5" fmla="*/ 584821 h 869274"/>
              <a:gd name="connsiteX6" fmla="*/ 543977 w 1244518"/>
              <a:gd name="connsiteY6" fmla="*/ 747482 h 869274"/>
              <a:gd name="connsiteX7" fmla="*/ 624861 w 1244518"/>
              <a:gd name="connsiteY7" fmla="*/ 869274 h 869274"/>
              <a:gd name="connsiteX0" fmla="*/ 619558 w 1235941"/>
              <a:gd name="connsiteY0" fmla="*/ 867295 h 867295"/>
              <a:gd name="connsiteX1" fmla="*/ 811963 w 1235941"/>
              <a:gd name="connsiteY1" fmla="*/ 788024 h 867295"/>
              <a:gd name="connsiteX2" fmla="*/ 1170769 w 1235941"/>
              <a:gd name="connsiteY2" fmla="*/ 624598 h 867295"/>
              <a:gd name="connsiteX3" fmla="*/ 1164738 w 1235941"/>
              <a:gd name="connsiteY3" fmla="*/ 164190 h 867295"/>
              <a:gd name="connsiteX4" fmla="*/ 451866 w 1235941"/>
              <a:gd name="connsiteY4" fmla="*/ 21752 h 867295"/>
              <a:gd name="connsiteX5" fmla="*/ 10003 w 1235941"/>
              <a:gd name="connsiteY5" fmla="*/ 582842 h 867295"/>
              <a:gd name="connsiteX6" fmla="*/ 538674 w 1235941"/>
              <a:gd name="connsiteY6" fmla="*/ 745503 h 867295"/>
              <a:gd name="connsiteX7" fmla="*/ 619558 w 1235941"/>
              <a:gd name="connsiteY7" fmla="*/ 867295 h 867295"/>
              <a:gd name="connsiteX0" fmla="*/ 622435 w 1238818"/>
              <a:gd name="connsiteY0" fmla="*/ 868328 h 868328"/>
              <a:gd name="connsiteX1" fmla="*/ 814840 w 1238818"/>
              <a:gd name="connsiteY1" fmla="*/ 789057 h 868328"/>
              <a:gd name="connsiteX2" fmla="*/ 1173646 w 1238818"/>
              <a:gd name="connsiteY2" fmla="*/ 625631 h 868328"/>
              <a:gd name="connsiteX3" fmla="*/ 1167615 w 1238818"/>
              <a:gd name="connsiteY3" fmla="*/ 165223 h 868328"/>
              <a:gd name="connsiteX4" fmla="*/ 454743 w 1238818"/>
              <a:gd name="connsiteY4" fmla="*/ 22785 h 868328"/>
              <a:gd name="connsiteX5" fmla="*/ 12880 w 1238818"/>
              <a:gd name="connsiteY5" fmla="*/ 583875 h 868328"/>
              <a:gd name="connsiteX6" fmla="*/ 541551 w 1238818"/>
              <a:gd name="connsiteY6" fmla="*/ 746536 h 868328"/>
              <a:gd name="connsiteX7" fmla="*/ 622435 w 1238818"/>
              <a:gd name="connsiteY7" fmla="*/ 868328 h 868328"/>
              <a:gd name="connsiteX0" fmla="*/ 618931 w 1201319"/>
              <a:gd name="connsiteY0" fmla="*/ 879992 h 879992"/>
              <a:gd name="connsiteX1" fmla="*/ 811336 w 1201319"/>
              <a:gd name="connsiteY1" fmla="*/ 800721 h 879992"/>
              <a:gd name="connsiteX2" fmla="*/ 1170142 w 1201319"/>
              <a:gd name="connsiteY2" fmla="*/ 637295 h 879992"/>
              <a:gd name="connsiteX3" fmla="*/ 1164111 w 1201319"/>
              <a:gd name="connsiteY3" fmla="*/ 176887 h 879992"/>
              <a:gd name="connsiteX4" fmla="*/ 1005959 w 1201319"/>
              <a:gd name="connsiteY4" fmla="*/ 73552 h 879992"/>
              <a:gd name="connsiteX5" fmla="*/ 451239 w 1201319"/>
              <a:gd name="connsiteY5" fmla="*/ 34449 h 879992"/>
              <a:gd name="connsiteX6" fmla="*/ 9376 w 1201319"/>
              <a:gd name="connsiteY6" fmla="*/ 595539 h 879992"/>
              <a:gd name="connsiteX7" fmla="*/ 538047 w 1201319"/>
              <a:gd name="connsiteY7" fmla="*/ 758200 h 879992"/>
              <a:gd name="connsiteX8" fmla="*/ 618931 w 1201319"/>
              <a:gd name="connsiteY8" fmla="*/ 879992 h 879992"/>
              <a:gd name="connsiteX0" fmla="*/ 618931 w 1214866"/>
              <a:gd name="connsiteY0" fmla="*/ 879992 h 879992"/>
              <a:gd name="connsiteX1" fmla="*/ 811336 w 1214866"/>
              <a:gd name="connsiteY1" fmla="*/ 800721 h 879992"/>
              <a:gd name="connsiteX2" fmla="*/ 1170142 w 1214866"/>
              <a:gd name="connsiteY2" fmla="*/ 637295 h 879992"/>
              <a:gd name="connsiteX3" fmla="*/ 1164111 w 1214866"/>
              <a:gd name="connsiteY3" fmla="*/ 176887 h 879992"/>
              <a:gd name="connsiteX4" fmla="*/ 1005959 w 1214866"/>
              <a:gd name="connsiteY4" fmla="*/ 73552 h 879992"/>
              <a:gd name="connsiteX5" fmla="*/ 451239 w 1214866"/>
              <a:gd name="connsiteY5" fmla="*/ 34449 h 879992"/>
              <a:gd name="connsiteX6" fmla="*/ 9376 w 1214866"/>
              <a:gd name="connsiteY6" fmla="*/ 595539 h 879992"/>
              <a:gd name="connsiteX7" fmla="*/ 538047 w 1214866"/>
              <a:gd name="connsiteY7" fmla="*/ 758200 h 879992"/>
              <a:gd name="connsiteX8" fmla="*/ 618931 w 1214866"/>
              <a:gd name="connsiteY8" fmla="*/ 879992 h 879992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20039 w 1203184"/>
              <a:gd name="connsiteY0" fmla="*/ 874240 h 874240"/>
              <a:gd name="connsiteX1" fmla="*/ 812444 w 1203184"/>
              <a:gd name="connsiteY1" fmla="*/ 794969 h 874240"/>
              <a:gd name="connsiteX2" fmla="*/ 1171250 w 1203184"/>
              <a:gd name="connsiteY2" fmla="*/ 631543 h 874240"/>
              <a:gd name="connsiteX3" fmla="*/ 1165219 w 1203184"/>
              <a:gd name="connsiteY3" fmla="*/ 171135 h 874240"/>
              <a:gd name="connsiteX4" fmla="*/ 990916 w 1203184"/>
              <a:gd name="connsiteY4" fmla="*/ 39669 h 874240"/>
              <a:gd name="connsiteX5" fmla="*/ 406775 w 1203184"/>
              <a:gd name="connsiteY5" fmla="*/ 50168 h 874240"/>
              <a:gd name="connsiteX6" fmla="*/ 10484 w 1203184"/>
              <a:gd name="connsiteY6" fmla="*/ 589787 h 874240"/>
              <a:gd name="connsiteX7" fmla="*/ 539155 w 1203184"/>
              <a:gd name="connsiteY7" fmla="*/ 752448 h 874240"/>
              <a:gd name="connsiteX8" fmla="*/ 620039 w 1203184"/>
              <a:gd name="connsiteY8" fmla="*/ 874240 h 874240"/>
              <a:gd name="connsiteX0" fmla="*/ 620213 w 1203358"/>
              <a:gd name="connsiteY0" fmla="*/ 867642 h 867642"/>
              <a:gd name="connsiteX1" fmla="*/ 812618 w 1203358"/>
              <a:gd name="connsiteY1" fmla="*/ 788371 h 867642"/>
              <a:gd name="connsiteX2" fmla="*/ 1171424 w 1203358"/>
              <a:gd name="connsiteY2" fmla="*/ 624945 h 867642"/>
              <a:gd name="connsiteX3" fmla="*/ 1165393 w 1203358"/>
              <a:gd name="connsiteY3" fmla="*/ 164537 h 867642"/>
              <a:gd name="connsiteX4" fmla="*/ 991090 w 1203358"/>
              <a:gd name="connsiteY4" fmla="*/ 33071 h 867642"/>
              <a:gd name="connsiteX5" fmla="*/ 406949 w 1203358"/>
              <a:gd name="connsiteY5" fmla="*/ 43570 h 867642"/>
              <a:gd name="connsiteX6" fmla="*/ 10658 w 1203358"/>
              <a:gd name="connsiteY6" fmla="*/ 583189 h 867642"/>
              <a:gd name="connsiteX7" fmla="*/ 539329 w 1203358"/>
              <a:gd name="connsiteY7" fmla="*/ 745850 h 867642"/>
              <a:gd name="connsiteX8" fmla="*/ 620213 w 1203358"/>
              <a:gd name="connsiteY8" fmla="*/ 867642 h 867642"/>
              <a:gd name="connsiteX0" fmla="*/ 621220 w 1204365"/>
              <a:gd name="connsiteY0" fmla="*/ 864871 h 864871"/>
              <a:gd name="connsiteX1" fmla="*/ 813625 w 1204365"/>
              <a:gd name="connsiteY1" fmla="*/ 785600 h 864871"/>
              <a:gd name="connsiteX2" fmla="*/ 1172431 w 1204365"/>
              <a:gd name="connsiteY2" fmla="*/ 622174 h 864871"/>
              <a:gd name="connsiteX3" fmla="*/ 1166400 w 1204365"/>
              <a:gd name="connsiteY3" fmla="*/ 161766 h 864871"/>
              <a:gd name="connsiteX4" fmla="*/ 992097 w 1204365"/>
              <a:gd name="connsiteY4" fmla="*/ 30300 h 864871"/>
              <a:gd name="connsiteX5" fmla="*/ 407956 w 1204365"/>
              <a:gd name="connsiteY5" fmla="*/ 40799 h 864871"/>
              <a:gd name="connsiteX6" fmla="*/ 11665 w 1204365"/>
              <a:gd name="connsiteY6" fmla="*/ 580418 h 864871"/>
              <a:gd name="connsiteX7" fmla="*/ 540336 w 1204365"/>
              <a:gd name="connsiteY7" fmla="*/ 743079 h 864871"/>
              <a:gd name="connsiteX8" fmla="*/ 621220 w 1204365"/>
              <a:gd name="connsiteY8" fmla="*/ 864871 h 864871"/>
              <a:gd name="connsiteX0" fmla="*/ 619935 w 1204190"/>
              <a:gd name="connsiteY0" fmla="*/ 873669 h 873669"/>
              <a:gd name="connsiteX1" fmla="*/ 812340 w 1204190"/>
              <a:gd name="connsiteY1" fmla="*/ 794398 h 873669"/>
              <a:gd name="connsiteX2" fmla="*/ 1171146 w 1204190"/>
              <a:gd name="connsiteY2" fmla="*/ 630972 h 873669"/>
              <a:gd name="connsiteX3" fmla="*/ 1165115 w 1204190"/>
              <a:gd name="connsiteY3" fmla="*/ 170564 h 873669"/>
              <a:gd name="connsiteX4" fmla="*/ 967884 w 1204190"/>
              <a:gd name="connsiteY4" fmla="*/ 40405 h 873669"/>
              <a:gd name="connsiteX5" fmla="*/ 406671 w 1204190"/>
              <a:gd name="connsiteY5" fmla="*/ 49597 h 873669"/>
              <a:gd name="connsiteX6" fmla="*/ 10380 w 1204190"/>
              <a:gd name="connsiteY6" fmla="*/ 589216 h 873669"/>
              <a:gd name="connsiteX7" fmla="*/ 539051 w 1204190"/>
              <a:gd name="connsiteY7" fmla="*/ 751877 h 873669"/>
              <a:gd name="connsiteX8" fmla="*/ 619935 w 1204190"/>
              <a:gd name="connsiteY8" fmla="*/ 873669 h 873669"/>
              <a:gd name="connsiteX0" fmla="*/ 628446 w 1212701"/>
              <a:gd name="connsiteY0" fmla="*/ 842371 h 842371"/>
              <a:gd name="connsiteX1" fmla="*/ 820851 w 1212701"/>
              <a:gd name="connsiteY1" fmla="*/ 763100 h 842371"/>
              <a:gd name="connsiteX2" fmla="*/ 1179657 w 1212701"/>
              <a:gd name="connsiteY2" fmla="*/ 599674 h 842371"/>
              <a:gd name="connsiteX3" fmla="*/ 1173626 w 1212701"/>
              <a:gd name="connsiteY3" fmla="*/ 139266 h 842371"/>
              <a:gd name="connsiteX4" fmla="*/ 976395 w 1212701"/>
              <a:gd name="connsiteY4" fmla="*/ 9107 h 842371"/>
              <a:gd name="connsiteX5" fmla="*/ 246714 w 1212701"/>
              <a:gd name="connsiteY5" fmla="*/ 97247 h 842371"/>
              <a:gd name="connsiteX6" fmla="*/ 18891 w 1212701"/>
              <a:gd name="connsiteY6" fmla="*/ 557918 h 842371"/>
              <a:gd name="connsiteX7" fmla="*/ 547562 w 1212701"/>
              <a:gd name="connsiteY7" fmla="*/ 720579 h 842371"/>
              <a:gd name="connsiteX8" fmla="*/ 628446 w 1212701"/>
              <a:gd name="connsiteY8" fmla="*/ 842371 h 842371"/>
              <a:gd name="connsiteX0" fmla="*/ 628446 w 1211895"/>
              <a:gd name="connsiteY0" fmla="*/ 842371 h 842371"/>
              <a:gd name="connsiteX1" fmla="*/ 820851 w 1211895"/>
              <a:gd name="connsiteY1" fmla="*/ 763100 h 842371"/>
              <a:gd name="connsiteX2" fmla="*/ 1178477 w 1211895"/>
              <a:gd name="connsiteY2" fmla="*/ 606951 h 842371"/>
              <a:gd name="connsiteX3" fmla="*/ 1173626 w 1211895"/>
              <a:gd name="connsiteY3" fmla="*/ 139266 h 842371"/>
              <a:gd name="connsiteX4" fmla="*/ 976395 w 1211895"/>
              <a:gd name="connsiteY4" fmla="*/ 9107 h 842371"/>
              <a:gd name="connsiteX5" fmla="*/ 246714 w 1211895"/>
              <a:gd name="connsiteY5" fmla="*/ 97247 h 842371"/>
              <a:gd name="connsiteX6" fmla="*/ 18891 w 1211895"/>
              <a:gd name="connsiteY6" fmla="*/ 557918 h 842371"/>
              <a:gd name="connsiteX7" fmla="*/ 547562 w 1211895"/>
              <a:gd name="connsiteY7" fmla="*/ 720579 h 842371"/>
              <a:gd name="connsiteX8" fmla="*/ 628446 w 1211895"/>
              <a:gd name="connsiteY8" fmla="*/ 842371 h 842371"/>
              <a:gd name="connsiteX0" fmla="*/ 628446 w 1218918"/>
              <a:gd name="connsiteY0" fmla="*/ 842371 h 842371"/>
              <a:gd name="connsiteX1" fmla="*/ 820851 w 1218918"/>
              <a:gd name="connsiteY1" fmla="*/ 763100 h 842371"/>
              <a:gd name="connsiteX2" fmla="*/ 1178477 w 1218918"/>
              <a:gd name="connsiteY2" fmla="*/ 606951 h 842371"/>
              <a:gd name="connsiteX3" fmla="*/ 1173626 w 1218918"/>
              <a:gd name="connsiteY3" fmla="*/ 139266 h 842371"/>
              <a:gd name="connsiteX4" fmla="*/ 976395 w 1218918"/>
              <a:gd name="connsiteY4" fmla="*/ 9107 h 842371"/>
              <a:gd name="connsiteX5" fmla="*/ 246714 w 1218918"/>
              <a:gd name="connsiteY5" fmla="*/ 97247 h 842371"/>
              <a:gd name="connsiteX6" fmla="*/ 18891 w 1218918"/>
              <a:gd name="connsiteY6" fmla="*/ 557918 h 842371"/>
              <a:gd name="connsiteX7" fmla="*/ 547562 w 1218918"/>
              <a:gd name="connsiteY7" fmla="*/ 720579 h 842371"/>
              <a:gd name="connsiteX8" fmla="*/ 628446 w 1218918"/>
              <a:gd name="connsiteY8" fmla="*/ 842371 h 842371"/>
              <a:gd name="connsiteX0" fmla="*/ 628446 w 1223727"/>
              <a:gd name="connsiteY0" fmla="*/ 842371 h 842371"/>
              <a:gd name="connsiteX1" fmla="*/ 820851 w 1223727"/>
              <a:gd name="connsiteY1" fmla="*/ 763100 h 842371"/>
              <a:gd name="connsiteX2" fmla="*/ 1178477 w 1223727"/>
              <a:gd name="connsiteY2" fmla="*/ 606951 h 842371"/>
              <a:gd name="connsiteX3" fmla="*/ 1173626 w 1223727"/>
              <a:gd name="connsiteY3" fmla="*/ 139266 h 842371"/>
              <a:gd name="connsiteX4" fmla="*/ 976395 w 1223727"/>
              <a:gd name="connsiteY4" fmla="*/ 9107 h 842371"/>
              <a:gd name="connsiteX5" fmla="*/ 246714 w 1223727"/>
              <a:gd name="connsiteY5" fmla="*/ 97247 h 842371"/>
              <a:gd name="connsiteX6" fmla="*/ 18891 w 1223727"/>
              <a:gd name="connsiteY6" fmla="*/ 557918 h 842371"/>
              <a:gd name="connsiteX7" fmla="*/ 547562 w 1223727"/>
              <a:gd name="connsiteY7" fmla="*/ 720579 h 842371"/>
              <a:gd name="connsiteX8" fmla="*/ 628446 w 1223727"/>
              <a:gd name="connsiteY8" fmla="*/ 842371 h 842371"/>
              <a:gd name="connsiteX0" fmla="*/ 628446 w 1232687"/>
              <a:gd name="connsiteY0" fmla="*/ 842371 h 842371"/>
              <a:gd name="connsiteX1" fmla="*/ 820851 w 1232687"/>
              <a:gd name="connsiteY1" fmla="*/ 763100 h 842371"/>
              <a:gd name="connsiteX2" fmla="*/ 1178477 w 1232687"/>
              <a:gd name="connsiteY2" fmla="*/ 606951 h 842371"/>
              <a:gd name="connsiteX3" fmla="*/ 1188606 w 1232687"/>
              <a:gd name="connsiteY3" fmla="*/ 158133 h 842371"/>
              <a:gd name="connsiteX4" fmla="*/ 976395 w 1232687"/>
              <a:gd name="connsiteY4" fmla="*/ 9107 h 842371"/>
              <a:gd name="connsiteX5" fmla="*/ 246714 w 1232687"/>
              <a:gd name="connsiteY5" fmla="*/ 97247 h 842371"/>
              <a:gd name="connsiteX6" fmla="*/ 18891 w 1232687"/>
              <a:gd name="connsiteY6" fmla="*/ 557918 h 842371"/>
              <a:gd name="connsiteX7" fmla="*/ 547562 w 1232687"/>
              <a:gd name="connsiteY7" fmla="*/ 720579 h 842371"/>
              <a:gd name="connsiteX8" fmla="*/ 628446 w 1232687"/>
              <a:gd name="connsiteY8" fmla="*/ 842371 h 842371"/>
              <a:gd name="connsiteX0" fmla="*/ 628446 w 1238631"/>
              <a:gd name="connsiteY0" fmla="*/ 842371 h 842371"/>
              <a:gd name="connsiteX1" fmla="*/ 820851 w 1238631"/>
              <a:gd name="connsiteY1" fmla="*/ 763100 h 842371"/>
              <a:gd name="connsiteX2" fmla="*/ 1178477 w 1238631"/>
              <a:gd name="connsiteY2" fmla="*/ 606951 h 842371"/>
              <a:gd name="connsiteX3" fmla="*/ 1197715 w 1238631"/>
              <a:gd name="connsiteY3" fmla="*/ 163763 h 842371"/>
              <a:gd name="connsiteX4" fmla="*/ 976395 w 1238631"/>
              <a:gd name="connsiteY4" fmla="*/ 9107 h 842371"/>
              <a:gd name="connsiteX5" fmla="*/ 246714 w 1238631"/>
              <a:gd name="connsiteY5" fmla="*/ 97247 h 842371"/>
              <a:gd name="connsiteX6" fmla="*/ 18891 w 1238631"/>
              <a:gd name="connsiteY6" fmla="*/ 557918 h 842371"/>
              <a:gd name="connsiteX7" fmla="*/ 547562 w 1238631"/>
              <a:gd name="connsiteY7" fmla="*/ 720579 h 842371"/>
              <a:gd name="connsiteX8" fmla="*/ 628446 w 1238631"/>
              <a:gd name="connsiteY8" fmla="*/ 842371 h 842371"/>
              <a:gd name="connsiteX0" fmla="*/ 632386 w 1242571"/>
              <a:gd name="connsiteY0" fmla="*/ 846766 h 846766"/>
              <a:gd name="connsiteX1" fmla="*/ 824791 w 1242571"/>
              <a:gd name="connsiteY1" fmla="*/ 767495 h 846766"/>
              <a:gd name="connsiteX2" fmla="*/ 1182417 w 1242571"/>
              <a:gd name="connsiteY2" fmla="*/ 611346 h 846766"/>
              <a:gd name="connsiteX3" fmla="*/ 1201655 w 1242571"/>
              <a:gd name="connsiteY3" fmla="*/ 168158 h 846766"/>
              <a:gd name="connsiteX4" fmla="*/ 980335 w 1242571"/>
              <a:gd name="connsiteY4" fmla="*/ 13502 h 846766"/>
              <a:gd name="connsiteX5" fmla="*/ 250654 w 1242571"/>
              <a:gd name="connsiteY5" fmla="*/ 101642 h 846766"/>
              <a:gd name="connsiteX6" fmla="*/ 22831 w 1242571"/>
              <a:gd name="connsiteY6" fmla="*/ 562313 h 846766"/>
              <a:gd name="connsiteX7" fmla="*/ 551502 w 1242571"/>
              <a:gd name="connsiteY7" fmla="*/ 724974 h 846766"/>
              <a:gd name="connsiteX8" fmla="*/ 632386 w 1242571"/>
              <a:gd name="connsiteY8" fmla="*/ 846766 h 846766"/>
              <a:gd name="connsiteX0" fmla="*/ 633056 w 1243241"/>
              <a:gd name="connsiteY0" fmla="*/ 846832 h 846832"/>
              <a:gd name="connsiteX1" fmla="*/ 825461 w 1243241"/>
              <a:gd name="connsiteY1" fmla="*/ 767561 h 846832"/>
              <a:gd name="connsiteX2" fmla="*/ 1183087 w 1243241"/>
              <a:gd name="connsiteY2" fmla="*/ 611412 h 846832"/>
              <a:gd name="connsiteX3" fmla="*/ 1202325 w 1243241"/>
              <a:gd name="connsiteY3" fmla="*/ 168224 h 846832"/>
              <a:gd name="connsiteX4" fmla="*/ 981005 w 1243241"/>
              <a:gd name="connsiteY4" fmla="*/ 13568 h 846832"/>
              <a:gd name="connsiteX5" fmla="*/ 245994 w 1243241"/>
              <a:gd name="connsiteY5" fmla="*/ 86692 h 846832"/>
              <a:gd name="connsiteX6" fmla="*/ 23501 w 1243241"/>
              <a:gd name="connsiteY6" fmla="*/ 562379 h 846832"/>
              <a:gd name="connsiteX7" fmla="*/ 552172 w 1243241"/>
              <a:gd name="connsiteY7" fmla="*/ 725040 h 846832"/>
              <a:gd name="connsiteX8" fmla="*/ 633056 w 1243241"/>
              <a:gd name="connsiteY8" fmla="*/ 846832 h 846832"/>
              <a:gd name="connsiteX0" fmla="*/ 633056 w 1243241"/>
              <a:gd name="connsiteY0" fmla="*/ 848503 h 848503"/>
              <a:gd name="connsiteX1" fmla="*/ 825461 w 1243241"/>
              <a:gd name="connsiteY1" fmla="*/ 769232 h 848503"/>
              <a:gd name="connsiteX2" fmla="*/ 1183087 w 1243241"/>
              <a:gd name="connsiteY2" fmla="*/ 613083 h 848503"/>
              <a:gd name="connsiteX3" fmla="*/ 1202325 w 1243241"/>
              <a:gd name="connsiteY3" fmla="*/ 169895 h 848503"/>
              <a:gd name="connsiteX4" fmla="*/ 981005 w 1243241"/>
              <a:gd name="connsiteY4" fmla="*/ 15239 h 848503"/>
              <a:gd name="connsiteX5" fmla="*/ 245994 w 1243241"/>
              <a:gd name="connsiteY5" fmla="*/ 88363 h 848503"/>
              <a:gd name="connsiteX6" fmla="*/ 23501 w 1243241"/>
              <a:gd name="connsiteY6" fmla="*/ 564050 h 848503"/>
              <a:gd name="connsiteX7" fmla="*/ 552172 w 1243241"/>
              <a:gd name="connsiteY7" fmla="*/ 726711 h 848503"/>
              <a:gd name="connsiteX8" fmla="*/ 633056 w 1243241"/>
              <a:gd name="connsiteY8" fmla="*/ 848503 h 848503"/>
              <a:gd name="connsiteX0" fmla="*/ 633056 w 1243241"/>
              <a:gd name="connsiteY0" fmla="*/ 852489 h 852489"/>
              <a:gd name="connsiteX1" fmla="*/ 825461 w 1243241"/>
              <a:gd name="connsiteY1" fmla="*/ 773218 h 852489"/>
              <a:gd name="connsiteX2" fmla="*/ 1183087 w 1243241"/>
              <a:gd name="connsiteY2" fmla="*/ 617069 h 852489"/>
              <a:gd name="connsiteX3" fmla="*/ 1202325 w 1243241"/>
              <a:gd name="connsiteY3" fmla="*/ 173881 h 852489"/>
              <a:gd name="connsiteX4" fmla="*/ 981005 w 1243241"/>
              <a:gd name="connsiteY4" fmla="*/ 19225 h 852489"/>
              <a:gd name="connsiteX5" fmla="*/ 245994 w 1243241"/>
              <a:gd name="connsiteY5" fmla="*/ 92349 h 852489"/>
              <a:gd name="connsiteX6" fmla="*/ 23501 w 1243241"/>
              <a:gd name="connsiteY6" fmla="*/ 568036 h 852489"/>
              <a:gd name="connsiteX7" fmla="*/ 552172 w 1243241"/>
              <a:gd name="connsiteY7" fmla="*/ 730697 h 852489"/>
              <a:gd name="connsiteX8" fmla="*/ 633056 w 1243241"/>
              <a:gd name="connsiteY8" fmla="*/ 852489 h 852489"/>
              <a:gd name="connsiteX0" fmla="*/ 633056 w 1238870"/>
              <a:gd name="connsiteY0" fmla="*/ 852489 h 852489"/>
              <a:gd name="connsiteX1" fmla="*/ 825461 w 1238870"/>
              <a:gd name="connsiteY1" fmla="*/ 773218 h 852489"/>
              <a:gd name="connsiteX2" fmla="*/ 1183087 w 1238870"/>
              <a:gd name="connsiteY2" fmla="*/ 617069 h 852489"/>
              <a:gd name="connsiteX3" fmla="*/ 1202325 w 1238870"/>
              <a:gd name="connsiteY3" fmla="*/ 173881 h 852489"/>
              <a:gd name="connsiteX4" fmla="*/ 981005 w 1238870"/>
              <a:gd name="connsiteY4" fmla="*/ 19225 h 852489"/>
              <a:gd name="connsiteX5" fmla="*/ 245994 w 1238870"/>
              <a:gd name="connsiteY5" fmla="*/ 92349 h 852489"/>
              <a:gd name="connsiteX6" fmla="*/ 23501 w 1238870"/>
              <a:gd name="connsiteY6" fmla="*/ 568036 h 852489"/>
              <a:gd name="connsiteX7" fmla="*/ 552172 w 1238870"/>
              <a:gd name="connsiteY7" fmla="*/ 730697 h 852489"/>
              <a:gd name="connsiteX8" fmla="*/ 633056 w 1238870"/>
              <a:gd name="connsiteY8" fmla="*/ 852489 h 852489"/>
              <a:gd name="connsiteX0" fmla="*/ 633056 w 1237972"/>
              <a:gd name="connsiteY0" fmla="*/ 852489 h 852489"/>
              <a:gd name="connsiteX1" fmla="*/ 825461 w 1237972"/>
              <a:gd name="connsiteY1" fmla="*/ 773218 h 852489"/>
              <a:gd name="connsiteX2" fmla="*/ 1183087 w 1237972"/>
              <a:gd name="connsiteY2" fmla="*/ 617069 h 852489"/>
              <a:gd name="connsiteX3" fmla="*/ 1202325 w 1237972"/>
              <a:gd name="connsiteY3" fmla="*/ 173881 h 852489"/>
              <a:gd name="connsiteX4" fmla="*/ 981005 w 1237972"/>
              <a:gd name="connsiteY4" fmla="*/ 19225 h 852489"/>
              <a:gd name="connsiteX5" fmla="*/ 245994 w 1237972"/>
              <a:gd name="connsiteY5" fmla="*/ 92349 h 852489"/>
              <a:gd name="connsiteX6" fmla="*/ 23501 w 1237972"/>
              <a:gd name="connsiteY6" fmla="*/ 568036 h 852489"/>
              <a:gd name="connsiteX7" fmla="*/ 552172 w 1237972"/>
              <a:gd name="connsiteY7" fmla="*/ 730697 h 852489"/>
              <a:gd name="connsiteX8" fmla="*/ 633056 w 1237972"/>
              <a:gd name="connsiteY8" fmla="*/ 852489 h 85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415F49B-3CBC-46CF-AFB5-988852D0479E}"/>
              </a:ext>
            </a:extLst>
          </p:cNvPr>
          <p:cNvSpPr/>
          <p:nvPr/>
        </p:nvSpPr>
        <p:spPr>
          <a:xfrm rot="21133683" flipH="1">
            <a:off x="1010574" y="456230"/>
            <a:ext cx="9378187" cy="5238589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7734 w 1248446"/>
              <a:gd name="connsiteY6" fmla="*/ 751246 h 873038"/>
              <a:gd name="connsiteX7" fmla="*/ 628618 w 1248446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49939"/>
              <a:gd name="connsiteY0" fmla="*/ 873038 h 873038"/>
              <a:gd name="connsiteX1" fmla="*/ 828272 w 1249939"/>
              <a:gd name="connsiteY1" fmla="*/ 793767 h 873038"/>
              <a:gd name="connsiteX2" fmla="*/ 1187078 w 1249939"/>
              <a:gd name="connsiteY2" fmla="*/ 630341 h 873038"/>
              <a:gd name="connsiteX3" fmla="*/ 1186031 w 1249939"/>
              <a:gd name="connsiteY3" fmla="*/ 192762 h 873038"/>
              <a:gd name="connsiteX4" fmla="*/ 466703 w 1249939"/>
              <a:gd name="connsiteY4" fmla="*/ 32456 h 873038"/>
              <a:gd name="connsiteX5" fmla="*/ 14551 w 1249939"/>
              <a:gd name="connsiteY5" fmla="*/ 595193 h 873038"/>
              <a:gd name="connsiteX6" fmla="*/ 554983 w 1249939"/>
              <a:gd name="connsiteY6" fmla="*/ 751246 h 873038"/>
              <a:gd name="connsiteX7" fmla="*/ 635867 w 1249939"/>
              <a:gd name="connsiteY7" fmla="*/ 873038 h 873038"/>
              <a:gd name="connsiteX0" fmla="*/ 615218 w 1229290"/>
              <a:gd name="connsiteY0" fmla="*/ 861281 h 861281"/>
              <a:gd name="connsiteX1" fmla="*/ 807623 w 1229290"/>
              <a:gd name="connsiteY1" fmla="*/ 782010 h 861281"/>
              <a:gd name="connsiteX2" fmla="*/ 1166429 w 1229290"/>
              <a:gd name="connsiteY2" fmla="*/ 618584 h 861281"/>
              <a:gd name="connsiteX3" fmla="*/ 1165382 w 1229290"/>
              <a:gd name="connsiteY3" fmla="*/ 181005 h 861281"/>
              <a:gd name="connsiteX4" fmla="*/ 446054 w 1229290"/>
              <a:gd name="connsiteY4" fmla="*/ 20699 h 861281"/>
              <a:gd name="connsiteX5" fmla="*/ 5663 w 1229290"/>
              <a:gd name="connsiteY5" fmla="*/ 576828 h 861281"/>
              <a:gd name="connsiteX6" fmla="*/ 534334 w 1229290"/>
              <a:gd name="connsiteY6" fmla="*/ 739489 h 861281"/>
              <a:gd name="connsiteX7" fmla="*/ 615218 w 1229290"/>
              <a:gd name="connsiteY7" fmla="*/ 861281 h 861281"/>
              <a:gd name="connsiteX0" fmla="*/ 619617 w 1233689"/>
              <a:gd name="connsiteY0" fmla="*/ 861281 h 861281"/>
              <a:gd name="connsiteX1" fmla="*/ 812022 w 1233689"/>
              <a:gd name="connsiteY1" fmla="*/ 782010 h 861281"/>
              <a:gd name="connsiteX2" fmla="*/ 1170828 w 1233689"/>
              <a:gd name="connsiteY2" fmla="*/ 618584 h 861281"/>
              <a:gd name="connsiteX3" fmla="*/ 1169781 w 1233689"/>
              <a:gd name="connsiteY3" fmla="*/ 181005 h 861281"/>
              <a:gd name="connsiteX4" fmla="*/ 450453 w 1233689"/>
              <a:gd name="connsiteY4" fmla="*/ 20699 h 861281"/>
              <a:gd name="connsiteX5" fmla="*/ 10062 w 1233689"/>
              <a:gd name="connsiteY5" fmla="*/ 576828 h 861281"/>
              <a:gd name="connsiteX6" fmla="*/ 538733 w 1233689"/>
              <a:gd name="connsiteY6" fmla="*/ 739489 h 861281"/>
              <a:gd name="connsiteX7" fmla="*/ 619617 w 1233689"/>
              <a:gd name="connsiteY7" fmla="*/ 861281 h 861281"/>
              <a:gd name="connsiteX0" fmla="*/ 619579 w 1239236"/>
              <a:gd name="connsiteY0" fmla="*/ 863398 h 863398"/>
              <a:gd name="connsiteX1" fmla="*/ 811984 w 1239236"/>
              <a:gd name="connsiteY1" fmla="*/ 784127 h 863398"/>
              <a:gd name="connsiteX2" fmla="*/ 1170790 w 1239236"/>
              <a:gd name="connsiteY2" fmla="*/ 620701 h 863398"/>
              <a:gd name="connsiteX3" fmla="*/ 1169743 w 1239236"/>
              <a:gd name="connsiteY3" fmla="*/ 183122 h 863398"/>
              <a:gd name="connsiteX4" fmla="*/ 451887 w 1239236"/>
              <a:gd name="connsiteY4" fmla="*/ 17855 h 863398"/>
              <a:gd name="connsiteX5" fmla="*/ 10024 w 1239236"/>
              <a:gd name="connsiteY5" fmla="*/ 578945 h 863398"/>
              <a:gd name="connsiteX6" fmla="*/ 538695 w 1239236"/>
              <a:gd name="connsiteY6" fmla="*/ 741606 h 863398"/>
              <a:gd name="connsiteX7" fmla="*/ 619579 w 1239236"/>
              <a:gd name="connsiteY7" fmla="*/ 863398 h 863398"/>
              <a:gd name="connsiteX0" fmla="*/ 623569 w 1243226"/>
              <a:gd name="connsiteY0" fmla="*/ 870437 h 870437"/>
              <a:gd name="connsiteX1" fmla="*/ 815974 w 1243226"/>
              <a:gd name="connsiteY1" fmla="*/ 791166 h 870437"/>
              <a:gd name="connsiteX2" fmla="*/ 1174780 w 1243226"/>
              <a:gd name="connsiteY2" fmla="*/ 627740 h 870437"/>
              <a:gd name="connsiteX3" fmla="*/ 1173733 w 1243226"/>
              <a:gd name="connsiteY3" fmla="*/ 190161 h 870437"/>
              <a:gd name="connsiteX4" fmla="*/ 455877 w 1243226"/>
              <a:gd name="connsiteY4" fmla="*/ 24894 h 870437"/>
              <a:gd name="connsiteX5" fmla="*/ 14014 w 1243226"/>
              <a:gd name="connsiteY5" fmla="*/ 585984 h 870437"/>
              <a:gd name="connsiteX6" fmla="*/ 542685 w 1243226"/>
              <a:gd name="connsiteY6" fmla="*/ 748645 h 870437"/>
              <a:gd name="connsiteX7" fmla="*/ 623569 w 1243226"/>
              <a:gd name="connsiteY7" fmla="*/ 870437 h 870437"/>
              <a:gd name="connsiteX0" fmla="*/ 624861 w 1244518"/>
              <a:gd name="connsiteY0" fmla="*/ 869274 h 869274"/>
              <a:gd name="connsiteX1" fmla="*/ 817266 w 1244518"/>
              <a:gd name="connsiteY1" fmla="*/ 790003 h 869274"/>
              <a:gd name="connsiteX2" fmla="*/ 1176072 w 1244518"/>
              <a:gd name="connsiteY2" fmla="*/ 626577 h 869274"/>
              <a:gd name="connsiteX3" fmla="*/ 1175025 w 1244518"/>
              <a:gd name="connsiteY3" fmla="*/ 188998 h 869274"/>
              <a:gd name="connsiteX4" fmla="*/ 457169 w 1244518"/>
              <a:gd name="connsiteY4" fmla="*/ 23731 h 869274"/>
              <a:gd name="connsiteX5" fmla="*/ 15306 w 1244518"/>
              <a:gd name="connsiteY5" fmla="*/ 584821 h 869274"/>
              <a:gd name="connsiteX6" fmla="*/ 543977 w 1244518"/>
              <a:gd name="connsiteY6" fmla="*/ 747482 h 869274"/>
              <a:gd name="connsiteX7" fmla="*/ 624861 w 1244518"/>
              <a:gd name="connsiteY7" fmla="*/ 869274 h 869274"/>
              <a:gd name="connsiteX0" fmla="*/ 619558 w 1235941"/>
              <a:gd name="connsiteY0" fmla="*/ 867295 h 867295"/>
              <a:gd name="connsiteX1" fmla="*/ 811963 w 1235941"/>
              <a:gd name="connsiteY1" fmla="*/ 788024 h 867295"/>
              <a:gd name="connsiteX2" fmla="*/ 1170769 w 1235941"/>
              <a:gd name="connsiteY2" fmla="*/ 624598 h 867295"/>
              <a:gd name="connsiteX3" fmla="*/ 1164738 w 1235941"/>
              <a:gd name="connsiteY3" fmla="*/ 164190 h 867295"/>
              <a:gd name="connsiteX4" fmla="*/ 451866 w 1235941"/>
              <a:gd name="connsiteY4" fmla="*/ 21752 h 867295"/>
              <a:gd name="connsiteX5" fmla="*/ 10003 w 1235941"/>
              <a:gd name="connsiteY5" fmla="*/ 582842 h 867295"/>
              <a:gd name="connsiteX6" fmla="*/ 538674 w 1235941"/>
              <a:gd name="connsiteY6" fmla="*/ 745503 h 867295"/>
              <a:gd name="connsiteX7" fmla="*/ 619558 w 1235941"/>
              <a:gd name="connsiteY7" fmla="*/ 867295 h 867295"/>
              <a:gd name="connsiteX0" fmla="*/ 622435 w 1238818"/>
              <a:gd name="connsiteY0" fmla="*/ 868328 h 868328"/>
              <a:gd name="connsiteX1" fmla="*/ 814840 w 1238818"/>
              <a:gd name="connsiteY1" fmla="*/ 789057 h 868328"/>
              <a:gd name="connsiteX2" fmla="*/ 1173646 w 1238818"/>
              <a:gd name="connsiteY2" fmla="*/ 625631 h 868328"/>
              <a:gd name="connsiteX3" fmla="*/ 1167615 w 1238818"/>
              <a:gd name="connsiteY3" fmla="*/ 165223 h 868328"/>
              <a:gd name="connsiteX4" fmla="*/ 454743 w 1238818"/>
              <a:gd name="connsiteY4" fmla="*/ 22785 h 868328"/>
              <a:gd name="connsiteX5" fmla="*/ 12880 w 1238818"/>
              <a:gd name="connsiteY5" fmla="*/ 583875 h 868328"/>
              <a:gd name="connsiteX6" fmla="*/ 541551 w 1238818"/>
              <a:gd name="connsiteY6" fmla="*/ 746536 h 868328"/>
              <a:gd name="connsiteX7" fmla="*/ 622435 w 1238818"/>
              <a:gd name="connsiteY7" fmla="*/ 868328 h 868328"/>
              <a:gd name="connsiteX0" fmla="*/ 618931 w 1201319"/>
              <a:gd name="connsiteY0" fmla="*/ 879992 h 879992"/>
              <a:gd name="connsiteX1" fmla="*/ 811336 w 1201319"/>
              <a:gd name="connsiteY1" fmla="*/ 800721 h 879992"/>
              <a:gd name="connsiteX2" fmla="*/ 1170142 w 1201319"/>
              <a:gd name="connsiteY2" fmla="*/ 637295 h 879992"/>
              <a:gd name="connsiteX3" fmla="*/ 1164111 w 1201319"/>
              <a:gd name="connsiteY3" fmla="*/ 176887 h 879992"/>
              <a:gd name="connsiteX4" fmla="*/ 1005959 w 1201319"/>
              <a:gd name="connsiteY4" fmla="*/ 73552 h 879992"/>
              <a:gd name="connsiteX5" fmla="*/ 451239 w 1201319"/>
              <a:gd name="connsiteY5" fmla="*/ 34449 h 879992"/>
              <a:gd name="connsiteX6" fmla="*/ 9376 w 1201319"/>
              <a:gd name="connsiteY6" fmla="*/ 595539 h 879992"/>
              <a:gd name="connsiteX7" fmla="*/ 538047 w 1201319"/>
              <a:gd name="connsiteY7" fmla="*/ 758200 h 879992"/>
              <a:gd name="connsiteX8" fmla="*/ 618931 w 1201319"/>
              <a:gd name="connsiteY8" fmla="*/ 879992 h 879992"/>
              <a:gd name="connsiteX0" fmla="*/ 618931 w 1214866"/>
              <a:gd name="connsiteY0" fmla="*/ 879992 h 879992"/>
              <a:gd name="connsiteX1" fmla="*/ 811336 w 1214866"/>
              <a:gd name="connsiteY1" fmla="*/ 800721 h 879992"/>
              <a:gd name="connsiteX2" fmla="*/ 1170142 w 1214866"/>
              <a:gd name="connsiteY2" fmla="*/ 637295 h 879992"/>
              <a:gd name="connsiteX3" fmla="*/ 1164111 w 1214866"/>
              <a:gd name="connsiteY3" fmla="*/ 176887 h 879992"/>
              <a:gd name="connsiteX4" fmla="*/ 1005959 w 1214866"/>
              <a:gd name="connsiteY4" fmla="*/ 73552 h 879992"/>
              <a:gd name="connsiteX5" fmla="*/ 451239 w 1214866"/>
              <a:gd name="connsiteY5" fmla="*/ 34449 h 879992"/>
              <a:gd name="connsiteX6" fmla="*/ 9376 w 1214866"/>
              <a:gd name="connsiteY6" fmla="*/ 595539 h 879992"/>
              <a:gd name="connsiteX7" fmla="*/ 538047 w 1214866"/>
              <a:gd name="connsiteY7" fmla="*/ 758200 h 879992"/>
              <a:gd name="connsiteX8" fmla="*/ 618931 w 1214866"/>
              <a:gd name="connsiteY8" fmla="*/ 879992 h 879992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20039 w 1203184"/>
              <a:gd name="connsiteY0" fmla="*/ 874240 h 874240"/>
              <a:gd name="connsiteX1" fmla="*/ 812444 w 1203184"/>
              <a:gd name="connsiteY1" fmla="*/ 794969 h 874240"/>
              <a:gd name="connsiteX2" fmla="*/ 1171250 w 1203184"/>
              <a:gd name="connsiteY2" fmla="*/ 631543 h 874240"/>
              <a:gd name="connsiteX3" fmla="*/ 1165219 w 1203184"/>
              <a:gd name="connsiteY3" fmla="*/ 171135 h 874240"/>
              <a:gd name="connsiteX4" fmla="*/ 990916 w 1203184"/>
              <a:gd name="connsiteY4" fmla="*/ 39669 h 874240"/>
              <a:gd name="connsiteX5" fmla="*/ 406775 w 1203184"/>
              <a:gd name="connsiteY5" fmla="*/ 50168 h 874240"/>
              <a:gd name="connsiteX6" fmla="*/ 10484 w 1203184"/>
              <a:gd name="connsiteY6" fmla="*/ 589787 h 874240"/>
              <a:gd name="connsiteX7" fmla="*/ 539155 w 1203184"/>
              <a:gd name="connsiteY7" fmla="*/ 752448 h 874240"/>
              <a:gd name="connsiteX8" fmla="*/ 620039 w 1203184"/>
              <a:gd name="connsiteY8" fmla="*/ 874240 h 874240"/>
              <a:gd name="connsiteX0" fmla="*/ 620213 w 1203358"/>
              <a:gd name="connsiteY0" fmla="*/ 867642 h 867642"/>
              <a:gd name="connsiteX1" fmla="*/ 812618 w 1203358"/>
              <a:gd name="connsiteY1" fmla="*/ 788371 h 867642"/>
              <a:gd name="connsiteX2" fmla="*/ 1171424 w 1203358"/>
              <a:gd name="connsiteY2" fmla="*/ 624945 h 867642"/>
              <a:gd name="connsiteX3" fmla="*/ 1165393 w 1203358"/>
              <a:gd name="connsiteY3" fmla="*/ 164537 h 867642"/>
              <a:gd name="connsiteX4" fmla="*/ 991090 w 1203358"/>
              <a:gd name="connsiteY4" fmla="*/ 33071 h 867642"/>
              <a:gd name="connsiteX5" fmla="*/ 406949 w 1203358"/>
              <a:gd name="connsiteY5" fmla="*/ 43570 h 867642"/>
              <a:gd name="connsiteX6" fmla="*/ 10658 w 1203358"/>
              <a:gd name="connsiteY6" fmla="*/ 583189 h 867642"/>
              <a:gd name="connsiteX7" fmla="*/ 539329 w 1203358"/>
              <a:gd name="connsiteY7" fmla="*/ 745850 h 867642"/>
              <a:gd name="connsiteX8" fmla="*/ 620213 w 1203358"/>
              <a:gd name="connsiteY8" fmla="*/ 867642 h 867642"/>
              <a:gd name="connsiteX0" fmla="*/ 621220 w 1204365"/>
              <a:gd name="connsiteY0" fmla="*/ 864871 h 864871"/>
              <a:gd name="connsiteX1" fmla="*/ 813625 w 1204365"/>
              <a:gd name="connsiteY1" fmla="*/ 785600 h 864871"/>
              <a:gd name="connsiteX2" fmla="*/ 1172431 w 1204365"/>
              <a:gd name="connsiteY2" fmla="*/ 622174 h 864871"/>
              <a:gd name="connsiteX3" fmla="*/ 1166400 w 1204365"/>
              <a:gd name="connsiteY3" fmla="*/ 161766 h 864871"/>
              <a:gd name="connsiteX4" fmla="*/ 992097 w 1204365"/>
              <a:gd name="connsiteY4" fmla="*/ 30300 h 864871"/>
              <a:gd name="connsiteX5" fmla="*/ 407956 w 1204365"/>
              <a:gd name="connsiteY5" fmla="*/ 40799 h 864871"/>
              <a:gd name="connsiteX6" fmla="*/ 11665 w 1204365"/>
              <a:gd name="connsiteY6" fmla="*/ 580418 h 864871"/>
              <a:gd name="connsiteX7" fmla="*/ 540336 w 1204365"/>
              <a:gd name="connsiteY7" fmla="*/ 743079 h 864871"/>
              <a:gd name="connsiteX8" fmla="*/ 621220 w 1204365"/>
              <a:gd name="connsiteY8" fmla="*/ 864871 h 864871"/>
              <a:gd name="connsiteX0" fmla="*/ 619935 w 1204190"/>
              <a:gd name="connsiteY0" fmla="*/ 873669 h 873669"/>
              <a:gd name="connsiteX1" fmla="*/ 812340 w 1204190"/>
              <a:gd name="connsiteY1" fmla="*/ 794398 h 873669"/>
              <a:gd name="connsiteX2" fmla="*/ 1171146 w 1204190"/>
              <a:gd name="connsiteY2" fmla="*/ 630972 h 873669"/>
              <a:gd name="connsiteX3" fmla="*/ 1165115 w 1204190"/>
              <a:gd name="connsiteY3" fmla="*/ 170564 h 873669"/>
              <a:gd name="connsiteX4" fmla="*/ 967884 w 1204190"/>
              <a:gd name="connsiteY4" fmla="*/ 40405 h 873669"/>
              <a:gd name="connsiteX5" fmla="*/ 406671 w 1204190"/>
              <a:gd name="connsiteY5" fmla="*/ 49597 h 873669"/>
              <a:gd name="connsiteX6" fmla="*/ 10380 w 1204190"/>
              <a:gd name="connsiteY6" fmla="*/ 589216 h 873669"/>
              <a:gd name="connsiteX7" fmla="*/ 539051 w 1204190"/>
              <a:gd name="connsiteY7" fmla="*/ 751877 h 873669"/>
              <a:gd name="connsiteX8" fmla="*/ 619935 w 1204190"/>
              <a:gd name="connsiteY8" fmla="*/ 873669 h 873669"/>
              <a:gd name="connsiteX0" fmla="*/ 628446 w 1212701"/>
              <a:gd name="connsiteY0" fmla="*/ 842371 h 842371"/>
              <a:gd name="connsiteX1" fmla="*/ 820851 w 1212701"/>
              <a:gd name="connsiteY1" fmla="*/ 763100 h 842371"/>
              <a:gd name="connsiteX2" fmla="*/ 1179657 w 1212701"/>
              <a:gd name="connsiteY2" fmla="*/ 599674 h 842371"/>
              <a:gd name="connsiteX3" fmla="*/ 1173626 w 1212701"/>
              <a:gd name="connsiteY3" fmla="*/ 139266 h 842371"/>
              <a:gd name="connsiteX4" fmla="*/ 976395 w 1212701"/>
              <a:gd name="connsiteY4" fmla="*/ 9107 h 842371"/>
              <a:gd name="connsiteX5" fmla="*/ 246714 w 1212701"/>
              <a:gd name="connsiteY5" fmla="*/ 97247 h 842371"/>
              <a:gd name="connsiteX6" fmla="*/ 18891 w 1212701"/>
              <a:gd name="connsiteY6" fmla="*/ 557918 h 842371"/>
              <a:gd name="connsiteX7" fmla="*/ 547562 w 1212701"/>
              <a:gd name="connsiteY7" fmla="*/ 720579 h 842371"/>
              <a:gd name="connsiteX8" fmla="*/ 628446 w 1212701"/>
              <a:gd name="connsiteY8" fmla="*/ 842371 h 842371"/>
              <a:gd name="connsiteX0" fmla="*/ 628446 w 1211895"/>
              <a:gd name="connsiteY0" fmla="*/ 842371 h 842371"/>
              <a:gd name="connsiteX1" fmla="*/ 820851 w 1211895"/>
              <a:gd name="connsiteY1" fmla="*/ 763100 h 842371"/>
              <a:gd name="connsiteX2" fmla="*/ 1178477 w 1211895"/>
              <a:gd name="connsiteY2" fmla="*/ 606951 h 842371"/>
              <a:gd name="connsiteX3" fmla="*/ 1173626 w 1211895"/>
              <a:gd name="connsiteY3" fmla="*/ 139266 h 842371"/>
              <a:gd name="connsiteX4" fmla="*/ 976395 w 1211895"/>
              <a:gd name="connsiteY4" fmla="*/ 9107 h 842371"/>
              <a:gd name="connsiteX5" fmla="*/ 246714 w 1211895"/>
              <a:gd name="connsiteY5" fmla="*/ 97247 h 842371"/>
              <a:gd name="connsiteX6" fmla="*/ 18891 w 1211895"/>
              <a:gd name="connsiteY6" fmla="*/ 557918 h 842371"/>
              <a:gd name="connsiteX7" fmla="*/ 547562 w 1211895"/>
              <a:gd name="connsiteY7" fmla="*/ 720579 h 842371"/>
              <a:gd name="connsiteX8" fmla="*/ 628446 w 1211895"/>
              <a:gd name="connsiteY8" fmla="*/ 842371 h 842371"/>
              <a:gd name="connsiteX0" fmla="*/ 628446 w 1218918"/>
              <a:gd name="connsiteY0" fmla="*/ 842371 h 842371"/>
              <a:gd name="connsiteX1" fmla="*/ 820851 w 1218918"/>
              <a:gd name="connsiteY1" fmla="*/ 763100 h 842371"/>
              <a:gd name="connsiteX2" fmla="*/ 1178477 w 1218918"/>
              <a:gd name="connsiteY2" fmla="*/ 606951 h 842371"/>
              <a:gd name="connsiteX3" fmla="*/ 1173626 w 1218918"/>
              <a:gd name="connsiteY3" fmla="*/ 139266 h 842371"/>
              <a:gd name="connsiteX4" fmla="*/ 976395 w 1218918"/>
              <a:gd name="connsiteY4" fmla="*/ 9107 h 842371"/>
              <a:gd name="connsiteX5" fmla="*/ 246714 w 1218918"/>
              <a:gd name="connsiteY5" fmla="*/ 97247 h 842371"/>
              <a:gd name="connsiteX6" fmla="*/ 18891 w 1218918"/>
              <a:gd name="connsiteY6" fmla="*/ 557918 h 842371"/>
              <a:gd name="connsiteX7" fmla="*/ 547562 w 1218918"/>
              <a:gd name="connsiteY7" fmla="*/ 720579 h 842371"/>
              <a:gd name="connsiteX8" fmla="*/ 628446 w 1218918"/>
              <a:gd name="connsiteY8" fmla="*/ 842371 h 842371"/>
              <a:gd name="connsiteX0" fmla="*/ 628446 w 1223727"/>
              <a:gd name="connsiteY0" fmla="*/ 842371 h 842371"/>
              <a:gd name="connsiteX1" fmla="*/ 820851 w 1223727"/>
              <a:gd name="connsiteY1" fmla="*/ 763100 h 842371"/>
              <a:gd name="connsiteX2" fmla="*/ 1178477 w 1223727"/>
              <a:gd name="connsiteY2" fmla="*/ 606951 h 842371"/>
              <a:gd name="connsiteX3" fmla="*/ 1173626 w 1223727"/>
              <a:gd name="connsiteY3" fmla="*/ 139266 h 842371"/>
              <a:gd name="connsiteX4" fmla="*/ 976395 w 1223727"/>
              <a:gd name="connsiteY4" fmla="*/ 9107 h 842371"/>
              <a:gd name="connsiteX5" fmla="*/ 246714 w 1223727"/>
              <a:gd name="connsiteY5" fmla="*/ 97247 h 842371"/>
              <a:gd name="connsiteX6" fmla="*/ 18891 w 1223727"/>
              <a:gd name="connsiteY6" fmla="*/ 557918 h 842371"/>
              <a:gd name="connsiteX7" fmla="*/ 547562 w 1223727"/>
              <a:gd name="connsiteY7" fmla="*/ 720579 h 842371"/>
              <a:gd name="connsiteX8" fmla="*/ 628446 w 1223727"/>
              <a:gd name="connsiteY8" fmla="*/ 842371 h 842371"/>
              <a:gd name="connsiteX0" fmla="*/ 628446 w 1232687"/>
              <a:gd name="connsiteY0" fmla="*/ 842371 h 842371"/>
              <a:gd name="connsiteX1" fmla="*/ 820851 w 1232687"/>
              <a:gd name="connsiteY1" fmla="*/ 763100 h 842371"/>
              <a:gd name="connsiteX2" fmla="*/ 1178477 w 1232687"/>
              <a:gd name="connsiteY2" fmla="*/ 606951 h 842371"/>
              <a:gd name="connsiteX3" fmla="*/ 1188606 w 1232687"/>
              <a:gd name="connsiteY3" fmla="*/ 158133 h 842371"/>
              <a:gd name="connsiteX4" fmla="*/ 976395 w 1232687"/>
              <a:gd name="connsiteY4" fmla="*/ 9107 h 842371"/>
              <a:gd name="connsiteX5" fmla="*/ 246714 w 1232687"/>
              <a:gd name="connsiteY5" fmla="*/ 97247 h 842371"/>
              <a:gd name="connsiteX6" fmla="*/ 18891 w 1232687"/>
              <a:gd name="connsiteY6" fmla="*/ 557918 h 842371"/>
              <a:gd name="connsiteX7" fmla="*/ 547562 w 1232687"/>
              <a:gd name="connsiteY7" fmla="*/ 720579 h 842371"/>
              <a:gd name="connsiteX8" fmla="*/ 628446 w 1232687"/>
              <a:gd name="connsiteY8" fmla="*/ 842371 h 842371"/>
              <a:gd name="connsiteX0" fmla="*/ 628446 w 1238631"/>
              <a:gd name="connsiteY0" fmla="*/ 842371 h 842371"/>
              <a:gd name="connsiteX1" fmla="*/ 820851 w 1238631"/>
              <a:gd name="connsiteY1" fmla="*/ 763100 h 842371"/>
              <a:gd name="connsiteX2" fmla="*/ 1178477 w 1238631"/>
              <a:gd name="connsiteY2" fmla="*/ 606951 h 842371"/>
              <a:gd name="connsiteX3" fmla="*/ 1197715 w 1238631"/>
              <a:gd name="connsiteY3" fmla="*/ 163763 h 842371"/>
              <a:gd name="connsiteX4" fmla="*/ 976395 w 1238631"/>
              <a:gd name="connsiteY4" fmla="*/ 9107 h 842371"/>
              <a:gd name="connsiteX5" fmla="*/ 246714 w 1238631"/>
              <a:gd name="connsiteY5" fmla="*/ 97247 h 842371"/>
              <a:gd name="connsiteX6" fmla="*/ 18891 w 1238631"/>
              <a:gd name="connsiteY6" fmla="*/ 557918 h 842371"/>
              <a:gd name="connsiteX7" fmla="*/ 547562 w 1238631"/>
              <a:gd name="connsiteY7" fmla="*/ 720579 h 842371"/>
              <a:gd name="connsiteX8" fmla="*/ 628446 w 1238631"/>
              <a:gd name="connsiteY8" fmla="*/ 842371 h 842371"/>
              <a:gd name="connsiteX0" fmla="*/ 632386 w 1242571"/>
              <a:gd name="connsiteY0" fmla="*/ 846766 h 846766"/>
              <a:gd name="connsiteX1" fmla="*/ 824791 w 1242571"/>
              <a:gd name="connsiteY1" fmla="*/ 767495 h 846766"/>
              <a:gd name="connsiteX2" fmla="*/ 1182417 w 1242571"/>
              <a:gd name="connsiteY2" fmla="*/ 611346 h 846766"/>
              <a:gd name="connsiteX3" fmla="*/ 1201655 w 1242571"/>
              <a:gd name="connsiteY3" fmla="*/ 168158 h 846766"/>
              <a:gd name="connsiteX4" fmla="*/ 980335 w 1242571"/>
              <a:gd name="connsiteY4" fmla="*/ 13502 h 846766"/>
              <a:gd name="connsiteX5" fmla="*/ 250654 w 1242571"/>
              <a:gd name="connsiteY5" fmla="*/ 101642 h 846766"/>
              <a:gd name="connsiteX6" fmla="*/ 22831 w 1242571"/>
              <a:gd name="connsiteY6" fmla="*/ 562313 h 846766"/>
              <a:gd name="connsiteX7" fmla="*/ 551502 w 1242571"/>
              <a:gd name="connsiteY7" fmla="*/ 724974 h 846766"/>
              <a:gd name="connsiteX8" fmla="*/ 632386 w 1242571"/>
              <a:gd name="connsiteY8" fmla="*/ 846766 h 846766"/>
              <a:gd name="connsiteX0" fmla="*/ 633056 w 1243241"/>
              <a:gd name="connsiteY0" fmla="*/ 846832 h 846832"/>
              <a:gd name="connsiteX1" fmla="*/ 825461 w 1243241"/>
              <a:gd name="connsiteY1" fmla="*/ 767561 h 846832"/>
              <a:gd name="connsiteX2" fmla="*/ 1183087 w 1243241"/>
              <a:gd name="connsiteY2" fmla="*/ 611412 h 846832"/>
              <a:gd name="connsiteX3" fmla="*/ 1202325 w 1243241"/>
              <a:gd name="connsiteY3" fmla="*/ 168224 h 846832"/>
              <a:gd name="connsiteX4" fmla="*/ 981005 w 1243241"/>
              <a:gd name="connsiteY4" fmla="*/ 13568 h 846832"/>
              <a:gd name="connsiteX5" fmla="*/ 245994 w 1243241"/>
              <a:gd name="connsiteY5" fmla="*/ 86692 h 846832"/>
              <a:gd name="connsiteX6" fmla="*/ 23501 w 1243241"/>
              <a:gd name="connsiteY6" fmla="*/ 562379 h 846832"/>
              <a:gd name="connsiteX7" fmla="*/ 552172 w 1243241"/>
              <a:gd name="connsiteY7" fmla="*/ 725040 h 846832"/>
              <a:gd name="connsiteX8" fmla="*/ 633056 w 1243241"/>
              <a:gd name="connsiteY8" fmla="*/ 846832 h 846832"/>
              <a:gd name="connsiteX0" fmla="*/ 633056 w 1243241"/>
              <a:gd name="connsiteY0" fmla="*/ 848503 h 848503"/>
              <a:gd name="connsiteX1" fmla="*/ 825461 w 1243241"/>
              <a:gd name="connsiteY1" fmla="*/ 769232 h 848503"/>
              <a:gd name="connsiteX2" fmla="*/ 1183087 w 1243241"/>
              <a:gd name="connsiteY2" fmla="*/ 613083 h 848503"/>
              <a:gd name="connsiteX3" fmla="*/ 1202325 w 1243241"/>
              <a:gd name="connsiteY3" fmla="*/ 169895 h 848503"/>
              <a:gd name="connsiteX4" fmla="*/ 981005 w 1243241"/>
              <a:gd name="connsiteY4" fmla="*/ 15239 h 848503"/>
              <a:gd name="connsiteX5" fmla="*/ 245994 w 1243241"/>
              <a:gd name="connsiteY5" fmla="*/ 88363 h 848503"/>
              <a:gd name="connsiteX6" fmla="*/ 23501 w 1243241"/>
              <a:gd name="connsiteY6" fmla="*/ 564050 h 848503"/>
              <a:gd name="connsiteX7" fmla="*/ 552172 w 1243241"/>
              <a:gd name="connsiteY7" fmla="*/ 726711 h 848503"/>
              <a:gd name="connsiteX8" fmla="*/ 633056 w 1243241"/>
              <a:gd name="connsiteY8" fmla="*/ 848503 h 848503"/>
              <a:gd name="connsiteX0" fmla="*/ 633056 w 1243241"/>
              <a:gd name="connsiteY0" fmla="*/ 852489 h 852489"/>
              <a:gd name="connsiteX1" fmla="*/ 825461 w 1243241"/>
              <a:gd name="connsiteY1" fmla="*/ 773218 h 852489"/>
              <a:gd name="connsiteX2" fmla="*/ 1183087 w 1243241"/>
              <a:gd name="connsiteY2" fmla="*/ 617069 h 852489"/>
              <a:gd name="connsiteX3" fmla="*/ 1202325 w 1243241"/>
              <a:gd name="connsiteY3" fmla="*/ 173881 h 852489"/>
              <a:gd name="connsiteX4" fmla="*/ 981005 w 1243241"/>
              <a:gd name="connsiteY4" fmla="*/ 19225 h 852489"/>
              <a:gd name="connsiteX5" fmla="*/ 245994 w 1243241"/>
              <a:gd name="connsiteY5" fmla="*/ 92349 h 852489"/>
              <a:gd name="connsiteX6" fmla="*/ 23501 w 1243241"/>
              <a:gd name="connsiteY6" fmla="*/ 568036 h 852489"/>
              <a:gd name="connsiteX7" fmla="*/ 552172 w 1243241"/>
              <a:gd name="connsiteY7" fmla="*/ 730697 h 852489"/>
              <a:gd name="connsiteX8" fmla="*/ 633056 w 1243241"/>
              <a:gd name="connsiteY8" fmla="*/ 852489 h 852489"/>
              <a:gd name="connsiteX0" fmla="*/ 633056 w 1238870"/>
              <a:gd name="connsiteY0" fmla="*/ 852489 h 852489"/>
              <a:gd name="connsiteX1" fmla="*/ 825461 w 1238870"/>
              <a:gd name="connsiteY1" fmla="*/ 773218 h 852489"/>
              <a:gd name="connsiteX2" fmla="*/ 1183087 w 1238870"/>
              <a:gd name="connsiteY2" fmla="*/ 617069 h 852489"/>
              <a:gd name="connsiteX3" fmla="*/ 1202325 w 1238870"/>
              <a:gd name="connsiteY3" fmla="*/ 173881 h 852489"/>
              <a:gd name="connsiteX4" fmla="*/ 981005 w 1238870"/>
              <a:gd name="connsiteY4" fmla="*/ 19225 h 852489"/>
              <a:gd name="connsiteX5" fmla="*/ 245994 w 1238870"/>
              <a:gd name="connsiteY5" fmla="*/ 92349 h 852489"/>
              <a:gd name="connsiteX6" fmla="*/ 23501 w 1238870"/>
              <a:gd name="connsiteY6" fmla="*/ 568036 h 852489"/>
              <a:gd name="connsiteX7" fmla="*/ 552172 w 1238870"/>
              <a:gd name="connsiteY7" fmla="*/ 730697 h 852489"/>
              <a:gd name="connsiteX8" fmla="*/ 633056 w 1238870"/>
              <a:gd name="connsiteY8" fmla="*/ 852489 h 852489"/>
              <a:gd name="connsiteX0" fmla="*/ 633056 w 1237972"/>
              <a:gd name="connsiteY0" fmla="*/ 852489 h 852489"/>
              <a:gd name="connsiteX1" fmla="*/ 825461 w 1237972"/>
              <a:gd name="connsiteY1" fmla="*/ 773218 h 852489"/>
              <a:gd name="connsiteX2" fmla="*/ 1183087 w 1237972"/>
              <a:gd name="connsiteY2" fmla="*/ 617069 h 852489"/>
              <a:gd name="connsiteX3" fmla="*/ 1202325 w 1237972"/>
              <a:gd name="connsiteY3" fmla="*/ 173881 h 852489"/>
              <a:gd name="connsiteX4" fmla="*/ 981005 w 1237972"/>
              <a:gd name="connsiteY4" fmla="*/ 19225 h 852489"/>
              <a:gd name="connsiteX5" fmla="*/ 245994 w 1237972"/>
              <a:gd name="connsiteY5" fmla="*/ 92349 h 852489"/>
              <a:gd name="connsiteX6" fmla="*/ 23501 w 1237972"/>
              <a:gd name="connsiteY6" fmla="*/ 568036 h 852489"/>
              <a:gd name="connsiteX7" fmla="*/ 552172 w 1237972"/>
              <a:gd name="connsiteY7" fmla="*/ 730697 h 852489"/>
              <a:gd name="connsiteX8" fmla="*/ 633056 w 1237972"/>
              <a:gd name="connsiteY8" fmla="*/ 852489 h 85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0FF0C0-FC1A-4C5B-9FE5-09BA33FF7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6392" y="1398181"/>
            <a:ext cx="7134446" cy="2870791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89092-15F8-4341-8D94-9E799301C5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70835" y="5135527"/>
            <a:ext cx="4397164" cy="1057938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7328B-E858-4921-99C2-3B0BE1724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81296-9B7B-4EF3-89B3-8B33E6070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C2FE59-6CD1-4D0F-8A06-10CA2D38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359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AC77D-9BA0-4A3B-B823-2059DC3C3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811DB-C16F-4CED-97C6-73ABD71F33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E14D3C-7343-4DD7-B816-0D4D66BD6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409C8-4D7C-40EE-A12E-59CB555C7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222D5-7193-4F59-83B4-3C19E8B1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516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BEFA1-A4AB-4CF4-B02E-57AAED571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1971" y="1709738"/>
            <a:ext cx="9165772" cy="2963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B406C-F19A-4393-9AD1-A300A7E45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1971" y="4875028"/>
            <a:ext cx="9165772" cy="1052623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7D7AE7-47F6-4023-8D44-8BA1DAB05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AB32FC-A974-44FC-9804-F871EE51D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59ADE9-F40E-4E3B-AB8D-68CB1F485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527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4D816-3E01-4EFD-AD9C-783D674DA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F53D69-34A7-451D-A902-5F6CD13343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0722" y="2095500"/>
            <a:ext cx="4999077" cy="3973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E1E0E2-7D34-48E0-8795-546D2F00E2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1056" y="2095500"/>
            <a:ext cx="5072743" cy="3973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005476-6B6D-4BA3-919B-5335D6429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B6D41-07E2-4F6D-BB39-217957FE7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E0CA9C-BFED-484F-B765-EA8CE4B4B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094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74AD2-5208-4201-90A7-F96187619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02129"/>
            <a:ext cx="10326688" cy="112567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A3FF53-BE24-42E9-BA12-BC5863CBFF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1827804"/>
            <a:ext cx="4968875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A84776-6678-4D27-9BE9-5D83FC9E88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28700" y="2642191"/>
            <a:ext cx="4968875" cy="340241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BCA2E2-5B30-43B4-8FCD-23015451F2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1054" y="1827804"/>
            <a:ext cx="5087034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A7B7A1-E670-4E7E-AEBA-340893DE8E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81054" y="2642191"/>
            <a:ext cx="5087034" cy="340241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44D3AE-982A-4CC3-8456-4D4B0E35D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FE3087-09F9-4436-8236-8693EA498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413CB-0E24-4F96-AF8C-EE269ACCE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795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5CAD1C-D319-4A48-8DF9-50699231C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3D0181-83E0-4AB1-B372-24D6C075B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50352C-6317-4DD0-84C4-AE7DDAC55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8F340C5-9EBB-43D9-91F5-F767DBD59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92880">
            <a:off x="2401240" y="1130240"/>
            <a:ext cx="8982171" cy="5009917"/>
          </a:xfrm>
          <a:custGeom>
            <a:avLst/>
            <a:gdLst>
              <a:gd name="connsiteX0" fmla="*/ 284628 w 960507"/>
              <a:gd name="connsiteY0" fmla="*/ 725426 h 725435"/>
              <a:gd name="connsiteX1" fmla="*/ 429979 w 960507"/>
              <a:gd name="connsiteY1" fmla="*/ 636749 h 725435"/>
              <a:gd name="connsiteX2" fmla="*/ 805646 w 960507"/>
              <a:gd name="connsiteY2" fmla="*/ 523401 h 725435"/>
              <a:gd name="connsiteX3" fmla="*/ 954521 w 960507"/>
              <a:gd name="connsiteY3" fmla="*/ 257273 h 725435"/>
              <a:gd name="connsiteX4" fmla="*/ 674486 w 960507"/>
              <a:gd name="connsiteY4" fmla="*/ 5622 h 725435"/>
              <a:gd name="connsiteX5" fmla="*/ 15261 w 960507"/>
              <a:gd name="connsiteY5" fmla="*/ 246605 h 725435"/>
              <a:gd name="connsiteX6" fmla="*/ 217286 w 960507"/>
              <a:gd name="connsiteY6" fmla="*/ 650655 h 725435"/>
              <a:gd name="connsiteX7" fmla="*/ 284628 w 960507"/>
              <a:gd name="connsiteY7" fmla="*/ 725426 h 725435"/>
              <a:gd name="connsiteX0" fmla="*/ 284667 w 961601"/>
              <a:gd name="connsiteY0" fmla="*/ 725435 h 725435"/>
              <a:gd name="connsiteX1" fmla="*/ 430018 w 961601"/>
              <a:gd name="connsiteY1" fmla="*/ 636758 h 725435"/>
              <a:gd name="connsiteX2" fmla="*/ 820834 w 961601"/>
              <a:gd name="connsiteY2" fmla="*/ 548364 h 725435"/>
              <a:gd name="connsiteX3" fmla="*/ 954560 w 961601"/>
              <a:gd name="connsiteY3" fmla="*/ 257282 h 725435"/>
              <a:gd name="connsiteX4" fmla="*/ 674525 w 961601"/>
              <a:gd name="connsiteY4" fmla="*/ 5631 h 725435"/>
              <a:gd name="connsiteX5" fmla="*/ 15300 w 961601"/>
              <a:gd name="connsiteY5" fmla="*/ 246614 h 725435"/>
              <a:gd name="connsiteX6" fmla="*/ 217325 w 961601"/>
              <a:gd name="connsiteY6" fmla="*/ 650664 h 725435"/>
              <a:gd name="connsiteX7" fmla="*/ 284667 w 961601"/>
              <a:gd name="connsiteY7" fmla="*/ 725435 h 725435"/>
              <a:gd name="connsiteX0" fmla="*/ 284667 w 961601"/>
              <a:gd name="connsiteY0" fmla="*/ 725962 h 725962"/>
              <a:gd name="connsiteX1" fmla="*/ 430018 w 961601"/>
              <a:gd name="connsiteY1" fmla="*/ 637285 h 725962"/>
              <a:gd name="connsiteX2" fmla="*/ 820834 w 961601"/>
              <a:gd name="connsiteY2" fmla="*/ 548891 h 725962"/>
              <a:gd name="connsiteX3" fmla="*/ 954560 w 961601"/>
              <a:gd name="connsiteY3" fmla="*/ 257809 h 725962"/>
              <a:gd name="connsiteX4" fmla="*/ 674525 w 961601"/>
              <a:gd name="connsiteY4" fmla="*/ 6158 h 725962"/>
              <a:gd name="connsiteX5" fmla="*/ 15300 w 961601"/>
              <a:gd name="connsiteY5" fmla="*/ 247141 h 725962"/>
              <a:gd name="connsiteX6" fmla="*/ 217325 w 961601"/>
              <a:gd name="connsiteY6" fmla="*/ 651191 h 725962"/>
              <a:gd name="connsiteX7" fmla="*/ 284667 w 961601"/>
              <a:gd name="connsiteY7" fmla="*/ 725962 h 725962"/>
              <a:gd name="connsiteX0" fmla="*/ 410902 w 1087836"/>
              <a:gd name="connsiteY0" fmla="*/ 719810 h 719810"/>
              <a:gd name="connsiteX1" fmla="*/ 556253 w 1087836"/>
              <a:gd name="connsiteY1" fmla="*/ 631133 h 719810"/>
              <a:gd name="connsiteX2" fmla="*/ 947069 w 1087836"/>
              <a:gd name="connsiteY2" fmla="*/ 542739 h 719810"/>
              <a:gd name="connsiteX3" fmla="*/ 1080795 w 1087836"/>
              <a:gd name="connsiteY3" fmla="*/ 251657 h 719810"/>
              <a:gd name="connsiteX4" fmla="*/ 800760 w 1087836"/>
              <a:gd name="connsiteY4" fmla="*/ 6 h 719810"/>
              <a:gd name="connsiteX5" fmla="*/ 5261 w 1087836"/>
              <a:gd name="connsiteY5" fmla="*/ 248982 h 719810"/>
              <a:gd name="connsiteX6" fmla="*/ 343560 w 1087836"/>
              <a:gd name="connsiteY6" fmla="*/ 645039 h 719810"/>
              <a:gd name="connsiteX7" fmla="*/ 410902 w 1087836"/>
              <a:gd name="connsiteY7" fmla="*/ 719810 h 719810"/>
              <a:gd name="connsiteX0" fmla="*/ 412791 w 1089725"/>
              <a:gd name="connsiteY0" fmla="*/ 726835 h 726835"/>
              <a:gd name="connsiteX1" fmla="*/ 558142 w 1089725"/>
              <a:gd name="connsiteY1" fmla="*/ 638158 h 726835"/>
              <a:gd name="connsiteX2" fmla="*/ 948958 w 1089725"/>
              <a:gd name="connsiteY2" fmla="*/ 549764 h 726835"/>
              <a:gd name="connsiteX3" fmla="*/ 1082684 w 1089725"/>
              <a:gd name="connsiteY3" fmla="*/ 258682 h 726835"/>
              <a:gd name="connsiteX4" fmla="*/ 802649 w 1089725"/>
              <a:gd name="connsiteY4" fmla="*/ 7031 h 726835"/>
              <a:gd name="connsiteX5" fmla="*/ 171027 w 1089725"/>
              <a:gd name="connsiteY5" fmla="*/ 85967 h 726835"/>
              <a:gd name="connsiteX6" fmla="*/ 7150 w 1089725"/>
              <a:gd name="connsiteY6" fmla="*/ 256007 h 726835"/>
              <a:gd name="connsiteX7" fmla="*/ 345449 w 1089725"/>
              <a:gd name="connsiteY7" fmla="*/ 652064 h 726835"/>
              <a:gd name="connsiteX8" fmla="*/ 412791 w 1089725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7340 w 1084274"/>
              <a:gd name="connsiteY0" fmla="*/ 726835 h 726835"/>
              <a:gd name="connsiteX1" fmla="*/ 552691 w 1084274"/>
              <a:gd name="connsiteY1" fmla="*/ 638158 h 726835"/>
              <a:gd name="connsiteX2" fmla="*/ 943507 w 1084274"/>
              <a:gd name="connsiteY2" fmla="*/ 549764 h 726835"/>
              <a:gd name="connsiteX3" fmla="*/ 1077233 w 1084274"/>
              <a:gd name="connsiteY3" fmla="*/ 258682 h 726835"/>
              <a:gd name="connsiteX4" fmla="*/ 797198 w 1084274"/>
              <a:gd name="connsiteY4" fmla="*/ 7031 h 726835"/>
              <a:gd name="connsiteX5" fmla="*/ 165576 w 1084274"/>
              <a:gd name="connsiteY5" fmla="*/ 85967 h 726835"/>
              <a:gd name="connsiteX6" fmla="*/ 5798 w 1084274"/>
              <a:gd name="connsiteY6" fmla="*/ 285590 h 726835"/>
              <a:gd name="connsiteX7" fmla="*/ 339998 w 1084274"/>
              <a:gd name="connsiteY7" fmla="*/ 652064 h 726835"/>
              <a:gd name="connsiteX8" fmla="*/ 407340 w 1084274"/>
              <a:gd name="connsiteY8" fmla="*/ 726835 h 726835"/>
              <a:gd name="connsiteX0" fmla="*/ 405193 w 1082127"/>
              <a:gd name="connsiteY0" fmla="*/ 726835 h 726835"/>
              <a:gd name="connsiteX1" fmla="*/ 550544 w 1082127"/>
              <a:gd name="connsiteY1" fmla="*/ 638158 h 726835"/>
              <a:gd name="connsiteX2" fmla="*/ 941360 w 1082127"/>
              <a:gd name="connsiteY2" fmla="*/ 549764 h 726835"/>
              <a:gd name="connsiteX3" fmla="*/ 1075086 w 1082127"/>
              <a:gd name="connsiteY3" fmla="*/ 258682 h 726835"/>
              <a:gd name="connsiteX4" fmla="*/ 795051 w 1082127"/>
              <a:gd name="connsiteY4" fmla="*/ 7031 h 726835"/>
              <a:gd name="connsiteX5" fmla="*/ 163429 w 1082127"/>
              <a:gd name="connsiteY5" fmla="*/ 85967 h 726835"/>
              <a:gd name="connsiteX6" fmla="*/ 5959 w 1082127"/>
              <a:gd name="connsiteY6" fmla="*/ 336874 h 726835"/>
              <a:gd name="connsiteX7" fmla="*/ 337851 w 1082127"/>
              <a:gd name="connsiteY7" fmla="*/ 652064 h 726835"/>
              <a:gd name="connsiteX8" fmla="*/ 405193 w 1082127"/>
              <a:gd name="connsiteY8" fmla="*/ 726835 h 726835"/>
              <a:gd name="connsiteX0" fmla="*/ 405097 w 1082031"/>
              <a:gd name="connsiteY0" fmla="*/ 727553 h 727553"/>
              <a:gd name="connsiteX1" fmla="*/ 550448 w 1082031"/>
              <a:gd name="connsiteY1" fmla="*/ 638876 h 727553"/>
              <a:gd name="connsiteX2" fmla="*/ 941264 w 1082031"/>
              <a:gd name="connsiteY2" fmla="*/ 550482 h 727553"/>
              <a:gd name="connsiteX3" fmla="*/ 1074990 w 1082031"/>
              <a:gd name="connsiteY3" fmla="*/ 259400 h 727553"/>
              <a:gd name="connsiteX4" fmla="*/ 794955 w 1082031"/>
              <a:gd name="connsiteY4" fmla="*/ 7749 h 727553"/>
              <a:gd name="connsiteX5" fmla="*/ 164686 w 1082031"/>
              <a:gd name="connsiteY5" fmla="*/ 81610 h 727553"/>
              <a:gd name="connsiteX6" fmla="*/ 5863 w 1082031"/>
              <a:gd name="connsiteY6" fmla="*/ 337592 h 727553"/>
              <a:gd name="connsiteX7" fmla="*/ 337755 w 1082031"/>
              <a:gd name="connsiteY7" fmla="*/ 652782 h 727553"/>
              <a:gd name="connsiteX8" fmla="*/ 405097 w 1082031"/>
              <a:gd name="connsiteY8" fmla="*/ 727553 h 727553"/>
              <a:gd name="connsiteX0" fmla="*/ 427815 w 1104749"/>
              <a:gd name="connsiteY0" fmla="*/ 727553 h 727553"/>
              <a:gd name="connsiteX1" fmla="*/ 573166 w 1104749"/>
              <a:gd name="connsiteY1" fmla="*/ 638876 h 727553"/>
              <a:gd name="connsiteX2" fmla="*/ 963982 w 1104749"/>
              <a:gd name="connsiteY2" fmla="*/ 550482 h 727553"/>
              <a:gd name="connsiteX3" fmla="*/ 1097708 w 1104749"/>
              <a:gd name="connsiteY3" fmla="*/ 259400 h 727553"/>
              <a:gd name="connsiteX4" fmla="*/ 817673 w 1104749"/>
              <a:gd name="connsiteY4" fmla="*/ 7749 h 727553"/>
              <a:gd name="connsiteX5" fmla="*/ 187404 w 1104749"/>
              <a:gd name="connsiteY5" fmla="*/ 81610 h 727553"/>
              <a:gd name="connsiteX6" fmla="*/ 4537 w 1104749"/>
              <a:gd name="connsiteY6" fmla="*/ 344274 h 727553"/>
              <a:gd name="connsiteX7" fmla="*/ 360473 w 1104749"/>
              <a:gd name="connsiteY7" fmla="*/ 652782 h 727553"/>
              <a:gd name="connsiteX8" fmla="*/ 427815 w 1104749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37503 w 1114437"/>
              <a:gd name="connsiteY0" fmla="*/ 727553 h 727553"/>
              <a:gd name="connsiteX1" fmla="*/ 582854 w 1114437"/>
              <a:gd name="connsiteY1" fmla="*/ 638876 h 727553"/>
              <a:gd name="connsiteX2" fmla="*/ 973670 w 1114437"/>
              <a:gd name="connsiteY2" fmla="*/ 550482 h 727553"/>
              <a:gd name="connsiteX3" fmla="*/ 1107396 w 1114437"/>
              <a:gd name="connsiteY3" fmla="*/ 259400 h 727553"/>
              <a:gd name="connsiteX4" fmla="*/ 827361 w 1114437"/>
              <a:gd name="connsiteY4" fmla="*/ 7749 h 727553"/>
              <a:gd name="connsiteX5" fmla="*/ 197092 w 1114437"/>
              <a:gd name="connsiteY5" fmla="*/ 81610 h 727553"/>
              <a:gd name="connsiteX6" fmla="*/ 0 w 1114437"/>
              <a:gd name="connsiteY6" fmla="*/ 341962 h 727553"/>
              <a:gd name="connsiteX7" fmla="*/ 370161 w 1114437"/>
              <a:gd name="connsiteY7" fmla="*/ 652782 h 727553"/>
              <a:gd name="connsiteX8" fmla="*/ 437503 w 1114437"/>
              <a:gd name="connsiteY8" fmla="*/ 727553 h 727553"/>
              <a:gd name="connsiteX0" fmla="*/ 463684 w 1140618"/>
              <a:gd name="connsiteY0" fmla="*/ 727553 h 727553"/>
              <a:gd name="connsiteX1" fmla="*/ 609035 w 1140618"/>
              <a:gd name="connsiteY1" fmla="*/ 638876 h 727553"/>
              <a:gd name="connsiteX2" fmla="*/ 999851 w 1140618"/>
              <a:gd name="connsiteY2" fmla="*/ 550482 h 727553"/>
              <a:gd name="connsiteX3" fmla="*/ 1133577 w 1140618"/>
              <a:gd name="connsiteY3" fmla="*/ 259400 h 727553"/>
              <a:gd name="connsiteX4" fmla="*/ 853542 w 1140618"/>
              <a:gd name="connsiteY4" fmla="*/ 7749 h 727553"/>
              <a:gd name="connsiteX5" fmla="*/ 223273 w 1140618"/>
              <a:gd name="connsiteY5" fmla="*/ 81610 h 727553"/>
              <a:gd name="connsiteX6" fmla="*/ 0 w 1140618"/>
              <a:gd name="connsiteY6" fmla="*/ 343816 h 727553"/>
              <a:gd name="connsiteX7" fmla="*/ 396342 w 1140618"/>
              <a:gd name="connsiteY7" fmla="*/ 652782 h 727553"/>
              <a:gd name="connsiteX8" fmla="*/ 463684 w 1140618"/>
              <a:gd name="connsiteY8" fmla="*/ 727553 h 727553"/>
              <a:gd name="connsiteX0" fmla="*/ 463684 w 1140714"/>
              <a:gd name="connsiteY0" fmla="*/ 719277 h 719277"/>
              <a:gd name="connsiteX1" fmla="*/ 609035 w 1140714"/>
              <a:gd name="connsiteY1" fmla="*/ 630600 h 719277"/>
              <a:gd name="connsiteX2" fmla="*/ 999851 w 1140714"/>
              <a:gd name="connsiteY2" fmla="*/ 542206 h 719277"/>
              <a:gd name="connsiteX3" fmla="*/ 1133577 w 1140714"/>
              <a:gd name="connsiteY3" fmla="*/ 251124 h 719277"/>
              <a:gd name="connsiteX4" fmla="*/ 852002 w 1140714"/>
              <a:gd name="connsiteY4" fmla="*/ 8636 h 719277"/>
              <a:gd name="connsiteX5" fmla="*/ 223273 w 1140714"/>
              <a:gd name="connsiteY5" fmla="*/ 73334 h 719277"/>
              <a:gd name="connsiteX6" fmla="*/ 0 w 1140714"/>
              <a:gd name="connsiteY6" fmla="*/ 335540 h 719277"/>
              <a:gd name="connsiteX7" fmla="*/ 396342 w 1140714"/>
              <a:gd name="connsiteY7" fmla="*/ 644506 h 719277"/>
              <a:gd name="connsiteX8" fmla="*/ 463684 w 1140714"/>
              <a:gd name="connsiteY8" fmla="*/ 719277 h 719277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6732"/>
              <a:gd name="connsiteY0" fmla="*/ 721380 h 721380"/>
              <a:gd name="connsiteX1" fmla="*/ 610575 w 1136732"/>
              <a:gd name="connsiteY1" fmla="*/ 643699 h 721380"/>
              <a:gd name="connsiteX2" fmla="*/ 999851 w 1136732"/>
              <a:gd name="connsiteY2" fmla="*/ 544309 h 721380"/>
              <a:gd name="connsiteX3" fmla="*/ 1133577 w 1136732"/>
              <a:gd name="connsiteY3" fmla="*/ 253227 h 721380"/>
              <a:gd name="connsiteX4" fmla="*/ 852002 w 1136732"/>
              <a:gd name="connsiteY4" fmla="*/ 10739 h 721380"/>
              <a:gd name="connsiteX5" fmla="*/ 223273 w 1136732"/>
              <a:gd name="connsiteY5" fmla="*/ 64441 h 721380"/>
              <a:gd name="connsiteX6" fmla="*/ 0 w 1136732"/>
              <a:gd name="connsiteY6" fmla="*/ 337643 h 721380"/>
              <a:gd name="connsiteX7" fmla="*/ 396342 w 1136732"/>
              <a:gd name="connsiteY7" fmla="*/ 646609 h 721380"/>
              <a:gd name="connsiteX8" fmla="*/ 463684 w 1136732"/>
              <a:gd name="connsiteY8" fmla="*/ 721380 h 721380"/>
              <a:gd name="connsiteX0" fmla="*/ 463684 w 1121891"/>
              <a:gd name="connsiteY0" fmla="*/ 721255 h 721255"/>
              <a:gd name="connsiteX1" fmla="*/ 610575 w 1121891"/>
              <a:gd name="connsiteY1" fmla="*/ 643574 h 721255"/>
              <a:gd name="connsiteX2" fmla="*/ 999851 w 1121891"/>
              <a:gd name="connsiteY2" fmla="*/ 544184 h 721255"/>
              <a:gd name="connsiteX3" fmla="*/ 1118177 w 1121891"/>
              <a:gd name="connsiteY3" fmla="*/ 251269 h 721255"/>
              <a:gd name="connsiteX4" fmla="*/ 852002 w 1121891"/>
              <a:gd name="connsiteY4" fmla="*/ 10614 h 721255"/>
              <a:gd name="connsiteX5" fmla="*/ 223273 w 1121891"/>
              <a:gd name="connsiteY5" fmla="*/ 64316 h 721255"/>
              <a:gd name="connsiteX6" fmla="*/ 0 w 1121891"/>
              <a:gd name="connsiteY6" fmla="*/ 337518 h 721255"/>
              <a:gd name="connsiteX7" fmla="*/ 396342 w 1121891"/>
              <a:gd name="connsiteY7" fmla="*/ 646484 h 721255"/>
              <a:gd name="connsiteX8" fmla="*/ 463684 w 1121891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354"/>
              <a:gd name="connsiteY0" fmla="*/ 721255 h 721255"/>
              <a:gd name="connsiteX1" fmla="*/ 610575 w 1123354"/>
              <a:gd name="connsiteY1" fmla="*/ 643574 h 721255"/>
              <a:gd name="connsiteX2" fmla="*/ 999851 w 1123354"/>
              <a:gd name="connsiteY2" fmla="*/ 549682 h 721255"/>
              <a:gd name="connsiteX3" fmla="*/ 1118177 w 1123354"/>
              <a:gd name="connsiteY3" fmla="*/ 251269 h 721255"/>
              <a:gd name="connsiteX4" fmla="*/ 852002 w 1123354"/>
              <a:gd name="connsiteY4" fmla="*/ 10614 h 721255"/>
              <a:gd name="connsiteX5" fmla="*/ 223273 w 1123354"/>
              <a:gd name="connsiteY5" fmla="*/ 64316 h 721255"/>
              <a:gd name="connsiteX6" fmla="*/ 0 w 1123354"/>
              <a:gd name="connsiteY6" fmla="*/ 337518 h 721255"/>
              <a:gd name="connsiteX7" fmla="*/ 396342 w 1123354"/>
              <a:gd name="connsiteY7" fmla="*/ 646484 h 721255"/>
              <a:gd name="connsiteX8" fmla="*/ 463684 w 1123354"/>
              <a:gd name="connsiteY8" fmla="*/ 721255 h 721255"/>
              <a:gd name="connsiteX0" fmla="*/ 411324 w 1070994"/>
              <a:gd name="connsiteY0" fmla="*/ 721255 h 721255"/>
              <a:gd name="connsiteX1" fmla="*/ 558215 w 1070994"/>
              <a:gd name="connsiteY1" fmla="*/ 643574 h 721255"/>
              <a:gd name="connsiteX2" fmla="*/ 947491 w 1070994"/>
              <a:gd name="connsiteY2" fmla="*/ 549682 h 721255"/>
              <a:gd name="connsiteX3" fmla="*/ 1065817 w 1070994"/>
              <a:gd name="connsiteY3" fmla="*/ 251269 h 721255"/>
              <a:gd name="connsiteX4" fmla="*/ 799642 w 1070994"/>
              <a:gd name="connsiteY4" fmla="*/ 10614 h 721255"/>
              <a:gd name="connsiteX5" fmla="*/ 170913 w 1070994"/>
              <a:gd name="connsiteY5" fmla="*/ 64316 h 721255"/>
              <a:gd name="connsiteX6" fmla="*/ 0 w 1070994"/>
              <a:gd name="connsiteY6" fmla="*/ 339351 h 721255"/>
              <a:gd name="connsiteX7" fmla="*/ 343982 w 1070994"/>
              <a:gd name="connsiteY7" fmla="*/ 646484 h 721255"/>
              <a:gd name="connsiteX8" fmla="*/ 411324 w 107099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3864 h 723864"/>
              <a:gd name="connsiteX1" fmla="*/ 538195 w 1050974"/>
              <a:gd name="connsiteY1" fmla="*/ 646183 h 723864"/>
              <a:gd name="connsiteX2" fmla="*/ 927471 w 1050974"/>
              <a:gd name="connsiteY2" fmla="*/ 552291 h 723864"/>
              <a:gd name="connsiteX3" fmla="*/ 1045797 w 1050974"/>
              <a:gd name="connsiteY3" fmla="*/ 253878 h 723864"/>
              <a:gd name="connsiteX4" fmla="*/ 779622 w 1050974"/>
              <a:gd name="connsiteY4" fmla="*/ 13223 h 723864"/>
              <a:gd name="connsiteX5" fmla="*/ 201713 w 1050974"/>
              <a:gd name="connsiteY5" fmla="*/ 55929 h 723864"/>
              <a:gd name="connsiteX6" fmla="*/ 0 w 1050974"/>
              <a:gd name="connsiteY6" fmla="*/ 341960 h 723864"/>
              <a:gd name="connsiteX7" fmla="*/ 323962 w 1050974"/>
              <a:gd name="connsiteY7" fmla="*/ 649093 h 723864"/>
              <a:gd name="connsiteX8" fmla="*/ 391304 w 1050974"/>
              <a:gd name="connsiteY8" fmla="*/ 723864 h 723864"/>
              <a:gd name="connsiteX0" fmla="*/ 391304 w 1050974"/>
              <a:gd name="connsiteY0" fmla="*/ 722931 h 722931"/>
              <a:gd name="connsiteX1" fmla="*/ 538195 w 1050974"/>
              <a:gd name="connsiteY1" fmla="*/ 645250 h 722931"/>
              <a:gd name="connsiteX2" fmla="*/ 927471 w 1050974"/>
              <a:gd name="connsiteY2" fmla="*/ 551358 h 722931"/>
              <a:gd name="connsiteX3" fmla="*/ 1045797 w 1050974"/>
              <a:gd name="connsiteY3" fmla="*/ 252945 h 722931"/>
              <a:gd name="connsiteX4" fmla="*/ 779622 w 1050974"/>
              <a:gd name="connsiteY4" fmla="*/ 12290 h 722931"/>
              <a:gd name="connsiteX5" fmla="*/ 215573 w 1050974"/>
              <a:gd name="connsiteY5" fmla="*/ 58661 h 722931"/>
              <a:gd name="connsiteX6" fmla="*/ 0 w 1050974"/>
              <a:gd name="connsiteY6" fmla="*/ 341027 h 722931"/>
              <a:gd name="connsiteX7" fmla="*/ 323962 w 1050974"/>
              <a:gd name="connsiteY7" fmla="*/ 648160 h 722931"/>
              <a:gd name="connsiteX8" fmla="*/ 391304 w 1050974"/>
              <a:gd name="connsiteY8" fmla="*/ 722931 h 722931"/>
              <a:gd name="connsiteX0" fmla="*/ 382064 w 1041734"/>
              <a:gd name="connsiteY0" fmla="*/ 722931 h 722931"/>
              <a:gd name="connsiteX1" fmla="*/ 528955 w 1041734"/>
              <a:gd name="connsiteY1" fmla="*/ 645250 h 722931"/>
              <a:gd name="connsiteX2" fmla="*/ 918231 w 1041734"/>
              <a:gd name="connsiteY2" fmla="*/ 551358 h 722931"/>
              <a:gd name="connsiteX3" fmla="*/ 1036557 w 1041734"/>
              <a:gd name="connsiteY3" fmla="*/ 252945 h 722931"/>
              <a:gd name="connsiteX4" fmla="*/ 770382 w 1041734"/>
              <a:gd name="connsiteY4" fmla="*/ 12290 h 722931"/>
              <a:gd name="connsiteX5" fmla="*/ 206333 w 1041734"/>
              <a:gd name="connsiteY5" fmla="*/ 58661 h 722931"/>
              <a:gd name="connsiteX6" fmla="*/ 0 w 1041734"/>
              <a:gd name="connsiteY6" fmla="*/ 342860 h 722931"/>
              <a:gd name="connsiteX7" fmla="*/ 314722 w 1041734"/>
              <a:gd name="connsiteY7" fmla="*/ 648160 h 722931"/>
              <a:gd name="connsiteX8" fmla="*/ 382064 w 1041734"/>
              <a:gd name="connsiteY8" fmla="*/ 722931 h 72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ECC812-F2A9-46D4-9B78-6659C68ED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2671" y="1932214"/>
            <a:ext cx="6966858" cy="3091544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B7A37F60-69E7-41AC-BC9A-9DBC3B577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92880">
            <a:off x="2455668" y="1103025"/>
            <a:ext cx="8982171" cy="5009917"/>
          </a:xfrm>
          <a:custGeom>
            <a:avLst/>
            <a:gdLst>
              <a:gd name="connsiteX0" fmla="*/ 284628 w 960507"/>
              <a:gd name="connsiteY0" fmla="*/ 725426 h 725435"/>
              <a:gd name="connsiteX1" fmla="*/ 429979 w 960507"/>
              <a:gd name="connsiteY1" fmla="*/ 636749 h 725435"/>
              <a:gd name="connsiteX2" fmla="*/ 805646 w 960507"/>
              <a:gd name="connsiteY2" fmla="*/ 523401 h 725435"/>
              <a:gd name="connsiteX3" fmla="*/ 954521 w 960507"/>
              <a:gd name="connsiteY3" fmla="*/ 257273 h 725435"/>
              <a:gd name="connsiteX4" fmla="*/ 674486 w 960507"/>
              <a:gd name="connsiteY4" fmla="*/ 5622 h 725435"/>
              <a:gd name="connsiteX5" fmla="*/ 15261 w 960507"/>
              <a:gd name="connsiteY5" fmla="*/ 246605 h 725435"/>
              <a:gd name="connsiteX6" fmla="*/ 217286 w 960507"/>
              <a:gd name="connsiteY6" fmla="*/ 650655 h 725435"/>
              <a:gd name="connsiteX7" fmla="*/ 284628 w 960507"/>
              <a:gd name="connsiteY7" fmla="*/ 725426 h 725435"/>
              <a:gd name="connsiteX0" fmla="*/ 284667 w 961601"/>
              <a:gd name="connsiteY0" fmla="*/ 725435 h 725435"/>
              <a:gd name="connsiteX1" fmla="*/ 430018 w 961601"/>
              <a:gd name="connsiteY1" fmla="*/ 636758 h 725435"/>
              <a:gd name="connsiteX2" fmla="*/ 820834 w 961601"/>
              <a:gd name="connsiteY2" fmla="*/ 548364 h 725435"/>
              <a:gd name="connsiteX3" fmla="*/ 954560 w 961601"/>
              <a:gd name="connsiteY3" fmla="*/ 257282 h 725435"/>
              <a:gd name="connsiteX4" fmla="*/ 674525 w 961601"/>
              <a:gd name="connsiteY4" fmla="*/ 5631 h 725435"/>
              <a:gd name="connsiteX5" fmla="*/ 15300 w 961601"/>
              <a:gd name="connsiteY5" fmla="*/ 246614 h 725435"/>
              <a:gd name="connsiteX6" fmla="*/ 217325 w 961601"/>
              <a:gd name="connsiteY6" fmla="*/ 650664 h 725435"/>
              <a:gd name="connsiteX7" fmla="*/ 284667 w 961601"/>
              <a:gd name="connsiteY7" fmla="*/ 725435 h 725435"/>
              <a:gd name="connsiteX0" fmla="*/ 284667 w 961601"/>
              <a:gd name="connsiteY0" fmla="*/ 725962 h 725962"/>
              <a:gd name="connsiteX1" fmla="*/ 430018 w 961601"/>
              <a:gd name="connsiteY1" fmla="*/ 637285 h 725962"/>
              <a:gd name="connsiteX2" fmla="*/ 820834 w 961601"/>
              <a:gd name="connsiteY2" fmla="*/ 548891 h 725962"/>
              <a:gd name="connsiteX3" fmla="*/ 954560 w 961601"/>
              <a:gd name="connsiteY3" fmla="*/ 257809 h 725962"/>
              <a:gd name="connsiteX4" fmla="*/ 674525 w 961601"/>
              <a:gd name="connsiteY4" fmla="*/ 6158 h 725962"/>
              <a:gd name="connsiteX5" fmla="*/ 15300 w 961601"/>
              <a:gd name="connsiteY5" fmla="*/ 247141 h 725962"/>
              <a:gd name="connsiteX6" fmla="*/ 217325 w 961601"/>
              <a:gd name="connsiteY6" fmla="*/ 651191 h 725962"/>
              <a:gd name="connsiteX7" fmla="*/ 284667 w 961601"/>
              <a:gd name="connsiteY7" fmla="*/ 725962 h 725962"/>
              <a:gd name="connsiteX0" fmla="*/ 410902 w 1087836"/>
              <a:gd name="connsiteY0" fmla="*/ 719810 h 719810"/>
              <a:gd name="connsiteX1" fmla="*/ 556253 w 1087836"/>
              <a:gd name="connsiteY1" fmla="*/ 631133 h 719810"/>
              <a:gd name="connsiteX2" fmla="*/ 947069 w 1087836"/>
              <a:gd name="connsiteY2" fmla="*/ 542739 h 719810"/>
              <a:gd name="connsiteX3" fmla="*/ 1080795 w 1087836"/>
              <a:gd name="connsiteY3" fmla="*/ 251657 h 719810"/>
              <a:gd name="connsiteX4" fmla="*/ 800760 w 1087836"/>
              <a:gd name="connsiteY4" fmla="*/ 6 h 719810"/>
              <a:gd name="connsiteX5" fmla="*/ 5261 w 1087836"/>
              <a:gd name="connsiteY5" fmla="*/ 248982 h 719810"/>
              <a:gd name="connsiteX6" fmla="*/ 343560 w 1087836"/>
              <a:gd name="connsiteY6" fmla="*/ 645039 h 719810"/>
              <a:gd name="connsiteX7" fmla="*/ 410902 w 1087836"/>
              <a:gd name="connsiteY7" fmla="*/ 719810 h 719810"/>
              <a:gd name="connsiteX0" fmla="*/ 412791 w 1089725"/>
              <a:gd name="connsiteY0" fmla="*/ 726835 h 726835"/>
              <a:gd name="connsiteX1" fmla="*/ 558142 w 1089725"/>
              <a:gd name="connsiteY1" fmla="*/ 638158 h 726835"/>
              <a:gd name="connsiteX2" fmla="*/ 948958 w 1089725"/>
              <a:gd name="connsiteY2" fmla="*/ 549764 h 726835"/>
              <a:gd name="connsiteX3" fmla="*/ 1082684 w 1089725"/>
              <a:gd name="connsiteY3" fmla="*/ 258682 h 726835"/>
              <a:gd name="connsiteX4" fmla="*/ 802649 w 1089725"/>
              <a:gd name="connsiteY4" fmla="*/ 7031 h 726835"/>
              <a:gd name="connsiteX5" fmla="*/ 171027 w 1089725"/>
              <a:gd name="connsiteY5" fmla="*/ 85967 h 726835"/>
              <a:gd name="connsiteX6" fmla="*/ 7150 w 1089725"/>
              <a:gd name="connsiteY6" fmla="*/ 256007 h 726835"/>
              <a:gd name="connsiteX7" fmla="*/ 345449 w 1089725"/>
              <a:gd name="connsiteY7" fmla="*/ 652064 h 726835"/>
              <a:gd name="connsiteX8" fmla="*/ 412791 w 1089725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7340 w 1084274"/>
              <a:gd name="connsiteY0" fmla="*/ 726835 h 726835"/>
              <a:gd name="connsiteX1" fmla="*/ 552691 w 1084274"/>
              <a:gd name="connsiteY1" fmla="*/ 638158 h 726835"/>
              <a:gd name="connsiteX2" fmla="*/ 943507 w 1084274"/>
              <a:gd name="connsiteY2" fmla="*/ 549764 h 726835"/>
              <a:gd name="connsiteX3" fmla="*/ 1077233 w 1084274"/>
              <a:gd name="connsiteY3" fmla="*/ 258682 h 726835"/>
              <a:gd name="connsiteX4" fmla="*/ 797198 w 1084274"/>
              <a:gd name="connsiteY4" fmla="*/ 7031 h 726835"/>
              <a:gd name="connsiteX5" fmla="*/ 165576 w 1084274"/>
              <a:gd name="connsiteY5" fmla="*/ 85967 h 726835"/>
              <a:gd name="connsiteX6" fmla="*/ 5798 w 1084274"/>
              <a:gd name="connsiteY6" fmla="*/ 285590 h 726835"/>
              <a:gd name="connsiteX7" fmla="*/ 339998 w 1084274"/>
              <a:gd name="connsiteY7" fmla="*/ 652064 h 726835"/>
              <a:gd name="connsiteX8" fmla="*/ 407340 w 1084274"/>
              <a:gd name="connsiteY8" fmla="*/ 726835 h 726835"/>
              <a:gd name="connsiteX0" fmla="*/ 405193 w 1082127"/>
              <a:gd name="connsiteY0" fmla="*/ 726835 h 726835"/>
              <a:gd name="connsiteX1" fmla="*/ 550544 w 1082127"/>
              <a:gd name="connsiteY1" fmla="*/ 638158 h 726835"/>
              <a:gd name="connsiteX2" fmla="*/ 941360 w 1082127"/>
              <a:gd name="connsiteY2" fmla="*/ 549764 h 726835"/>
              <a:gd name="connsiteX3" fmla="*/ 1075086 w 1082127"/>
              <a:gd name="connsiteY3" fmla="*/ 258682 h 726835"/>
              <a:gd name="connsiteX4" fmla="*/ 795051 w 1082127"/>
              <a:gd name="connsiteY4" fmla="*/ 7031 h 726835"/>
              <a:gd name="connsiteX5" fmla="*/ 163429 w 1082127"/>
              <a:gd name="connsiteY5" fmla="*/ 85967 h 726835"/>
              <a:gd name="connsiteX6" fmla="*/ 5959 w 1082127"/>
              <a:gd name="connsiteY6" fmla="*/ 336874 h 726835"/>
              <a:gd name="connsiteX7" fmla="*/ 337851 w 1082127"/>
              <a:gd name="connsiteY7" fmla="*/ 652064 h 726835"/>
              <a:gd name="connsiteX8" fmla="*/ 405193 w 1082127"/>
              <a:gd name="connsiteY8" fmla="*/ 726835 h 726835"/>
              <a:gd name="connsiteX0" fmla="*/ 405097 w 1082031"/>
              <a:gd name="connsiteY0" fmla="*/ 727553 h 727553"/>
              <a:gd name="connsiteX1" fmla="*/ 550448 w 1082031"/>
              <a:gd name="connsiteY1" fmla="*/ 638876 h 727553"/>
              <a:gd name="connsiteX2" fmla="*/ 941264 w 1082031"/>
              <a:gd name="connsiteY2" fmla="*/ 550482 h 727553"/>
              <a:gd name="connsiteX3" fmla="*/ 1074990 w 1082031"/>
              <a:gd name="connsiteY3" fmla="*/ 259400 h 727553"/>
              <a:gd name="connsiteX4" fmla="*/ 794955 w 1082031"/>
              <a:gd name="connsiteY4" fmla="*/ 7749 h 727553"/>
              <a:gd name="connsiteX5" fmla="*/ 164686 w 1082031"/>
              <a:gd name="connsiteY5" fmla="*/ 81610 h 727553"/>
              <a:gd name="connsiteX6" fmla="*/ 5863 w 1082031"/>
              <a:gd name="connsiteY6" fmla="*/ 337592 h 727553"/>
              <a:gd name="connsiteX7" fmla="*/ 337755 w 1082031"/>
              <a:gd name="connsiteY7" fmla="*/ 652782 h 727553"/>
              <a:gd name="connsiteX8" fmla="*/ 405097 w 1082031"/>
              <a:gd name="connsiteY8" fmla="*/ 727553 h 727553"/>
              <a:gd name="connsiteX0" fmla="*/ 427815 w 1104749"/>
              <a:gd name="connsiteY0" fmla="*/ 727553 h 727553"/>
              <a:gd name="connsiteX1" fmla="*/ 573166 w 1104749"/>
              <a:gd name="connsiteY1" fmla="*/ 638876 h 727553"/>
              <a:gd name="connsiteX2" fmla="*/ 963982 w 1104749"/>
              <a:gd name="connsiteY2" fmla="*/ 550482 h 727553"/>
              <a:gd name="connsiteX3" fmla="*/ 1097708 w 1104749"/>
              <a:gd name="connsiteY3" fmla="*/ 259400 h 727553"/>
              <a:gd name="connsiteX4" fmla="*/ 817673 w 1104749"/>
              <a:gd name="connsiteY4" fmla="*/ 7749 h 727553"/>
              <a:gd name="connsiteX5" fmla="*/ 187404 w 1104749"/>
              <a:gd name="connsiteY5" fmla="*/ 81610 h 727553"/>
              <a:gd name="connsiteX6" fmla="*/ 4537 w 1104749"/>
              <a:gd name="connsiteY6" fmla="*/ 344274 h 727553"/>
              <a:gd name="connsiteX7" fmla="*/ 360473 w 1104749"/>
              <a:gd name="connsiteY7" fmla="*/ 652782 h 727553"/>
              <a:gd name="connsiteX8" fmla="*/ 427815 w 1104749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37503 w 1114437"/>
              <a:gd name="connsiteY0" fmla="*/ 727553 h 727553"/>
              <a:gd name="connsiteX1" fmla="*/ 582854 w 1114437"/>
              <a:gd name="connsiteY1" fmla="*/ 638876 h 727553"/>
              <a:gd name="connsiteX2" fmla="*/ 973670 w 1114437"/>
              <a:gd name="connsiteY2" fmla="*/ 550482 h 727553"/>
              <a:gd name="connsiteX3" fmla="*/ 1107396 w 1114437"/>
              <a:gd name="connsiteY3" fmla="*/ 259400 h 727553"/>
              <a:gd name="connsiteX4" fmla="*/ 827361 w 1114437"/>
              <a:gd name="connsiteY4" fmla="*/ 7749 h 727553"/>
              <a:gd name="connsiteX5" fmla="*/ 197092 w 1114437"/>
              <a:gd name="connsiteY5" fmla="*/ 81610 h 727553"/>
              <a:gd name="connsiteX6" fmla="*/ 0 w 1114437"/>
              <a:gd name="connsiteY6" fmla="*/ 341962 h 727553"/>
              <a:gd name="connsiteX7" fmla="*/ 370161 w 1114437"/>
              <a:gd name="connsiteY7" fmla="*/ 652782 h 727553"/>
              <a:gd name="connsiteX8" fmla="*/ 437503 w 1114437"/>
              <a:gd name="connsiteY8" fmla="*/ 727553 h 727553"/>
              <a:gd name="connsiteX0" fmla="*/ 463684 w 1140618"/>
              <a:gd name="connsiteY0" fmla="*/ 727553 h 727553"/>
              <a:gd name="connsiteX1" fmla="*/ 609035 w 1140618"/>
              <a:gd name="connsiteY1" fmla="*/ 638876 h 727553"/>
              <a:gd name="connsiteX2" fmla="*/ 999851 w 1140618"/>
              <a:gd name="connsiteY2" fmla="*/ 550482 h 727553"/>
              <a:gd name="connsiteX3" fmla="*/ 1133577 w 1140618"/>
              <a:gd name="connsiteY3" fmla="*/ 259400 h 727553"/>
              <a:gd name="connsiteX4" fmla="*/ 853542 w 1140618"/>
              <a:gd name="connsiteY4" fmla="*/ 7749 h 727553"/>
              <a:gd name="connsiteX5" fmla="*/ 223273 w 1140618"/>
              <a:gd name="connsiteY5" fmla="*/ 81610 h 727553"/>
              <a:gd name="connsiteX6" fmla="*/ 0 w 1140618"/>
              <a:gd name="connsiteY6" fmla="*/ 343816 h 727553"/>
              <a:gd name="connsiteX7" fmla="*/ 396342 w 1140618"/>
              <a:gd name="connsiteY7" fmla="*/ 652782 h 727553"/>
              <a:gd name="connsiteX8" fmla="*/ 463684 w 1140618"/>
              <a:gd name="connsiteY8" fmla="*/ 727553 h 727553"/>
              <a:gd name="connsiteX0" fmla="*/ 463684 w 1140714"/>
              <a:gd name="connsiteY0" fmla="*/ 719277 h 719277"/>
              <a:gd name="connsiteX1" fmla="*/ 609035 w 1140714"/>
              <a:gd name="connsiteY1" fmla="*/ 630600 h 719277"/>
              <a:gd name="connsiteX2" fmla="*/ 999851 w 1140714"/>
              <a:gd name="connsiteY2" fmla="*/ 542206 h 719277"/>
              <a:gd name="connsiteX3" fmla="*/ 1133577 w 1140714"/>
              <a:gd name="connsiteY3" fmla="*/ 251124 h 719277"/>
              <a:gd name="connsiteX4" fmla="*/ 852002 w 1140714"/>
              <a:gd name="connsiteY4" fmla="*/ 8636 h 719277"/>
              <a:gd name="connsiteX5" fmla="*/ 223273 w 1140714"/>
              <a:gd name="connsiteY5" fmla="*/ 73334 h 719277"/>
              <a:gd name="connsiteX6" fmla="*/ 0 w 1140714"/>
              <a:gd name="connsiteY6" fmla="*/ 335540 h 719277"/>
              <a:gd name="connsiteX7" fmla="*/ 396342 w 1140714"/>
              <a:gd name="connsiteY7" fmla="*/ 644506 h 719277"/>
              <a:gd name="connsiteX8" fmla="*/ 463684 w 1140714"/>
              <a:gd name="connsiteY8" fmla="*/ 719277 h 719277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6732"/>
              <a:gd name="connsiteY0" fmla="*/ 721380 h 721380"/>
              <a:gd name="connsiteX1" fmla="*/ 610575 w 1136732"/>
              <a:gd name="connsiteY1" fmla="*/ 643699 h 721380"/>
              <a:gd name="connsiteX2" fmla="*/ 999851 w 1136732"/>
              <a:gd name="connsiteY2" fmla="*/ 544309 h 721380"/>
              <a:gd name="connsiteX3" fmla="*/ 1133577 w 1136732"/>
              <a:gd name="connsiteY3" fmla="*/ 253227 h 721380"/>
              <a:gd name="connsiteX4" fmla="*/ 852002 w 1136732"/>
              <a:gd name="connsiteY4" fmla="*/ 10739 h 721380"/>
              <a:gd name="connsiteX5" fmla="*/ 223273 w 1136732"/>
              <a:gd name="connsiteY5" fmla="*/ 64441 h 721380"/>
              <a:gd name="connsiteX6" fmla="*/ 0 w 1136732"/>
              <a:gd name="connsiteY6" fmla="*/ 337643 h 721380"/>
              <a:gd name="connsiteX7" fmla="*/ 396342 w 1136732"/>
              <a:gd name="connsiteY7" fmla="*/ 646609 h 721380"/>
              <a:gd name="connsiteX8" fmla="*/ 463684 w 1136732"/>
              <a:gd name="connsiteY8" fmla="*/ 721380 h 721380"/>
              <a:gd name="connsiteX0" fmla="*/ 463684 w 1121891"/>
              <a:gd name="connsiteY0" fmla="*/ 721255 h 721255"/>
              <a:gd name="connsiteX1" fmla="*/ 610575 w 1121891"/>
              <a:gd name="connsiteY1" fmla="*/ 643574 h 721255"/>
              <a:gd name="connsiteX2" fmla="*/ 999851 w 1121891"/>
              <a:gd name="connsiteY2" fmla="*/ 544184 h 721255"/>
              <a:gd name="connsiteX3" fmla="*/ 1118177 w 1121891"/>
              <a:gd name="connsiteY3" fmla="*/ 251269 h 721255"/>
              <a:gd name="connsiteX4" fmla="*/ 852002 w 1121891"/>
              <a:gd name="connsiteY4" fmla="*/ 10614 h 721255"/>
              <a:gd name="connsiteX5" fmla="*/ 223273 w 1121891"/>
              <a:gd name="connsiteY5" fmla="*/ 64316 h 721255"/>
              <a:gd name="connsiteX6" fmla="*/ 0 w 1121891"/>
              <a:gd name="connsiteY6" fmla="*/ 337518 h 721255"/>
              <a:gd name="connsiteX7" fmla="*/ 396342 w 1121891"/>
              <a:gd name="connsiteY7" fmla="*/ 646484 h 721255"/>
              <a:gd name="connsiteX8" fmla="*/ 463684 w 1121891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354"/>
              <a:gd name="connsiteY0" fmla="*/ 721255 h 721255"/>
              <a:gd name="connsiteX1" fmla="*/ 610575 w 1123354"/>
              <a:gd name="connsiteY1" fmla="*/ 643574 h 721255"/>
              <a:gd name="connsiteX2" fmla="*/ 999851 w 1123354"/>
              <a:gd name="connsiteY2" fmla="*/ 549682 h 721255"/>
              <a:gd name="connsiteX3" fmla="*/ 1118177 w 1123354"/>
              <a:gd name="connsiteY3" fmla="*/ 251269 h 721255"/>
              <a:gd name="connsiteX4" fmla="*/ 852002 w 1123354"/>
              <a:gd name="connsiteY4" fmla="*/ 10614 h 721255"/>
              <a:gd name="connsiteX5" fmla="*/ 223273 w 1123354"/>
              <a:gd name="connsiteY5" fmla="*/ 64316 h 721255"/>
              <a:gd name="connsiteX6" fmla="*/ 0 w 1123354"/>
              <a:gd name="connsiteY6" fmla="*/ 337518 h 721255"/>
              <a:gd name="connsiteX7" fmla="*/ 396342 w 1123354"/>
              <a:gd name="connsiteY7" fmla="*/ 646484 h 721255"/>
              <a:gd name="connsiteX8" fmla="*/ 463684 w 1123354"/>
              <a:gd name="connsiteY8" fmla="*/ 721255 h 721255"/>
              <a:gd name="connsiteX0" fmla="*/ 411324 w 1070994"/>
              <a:gd name="connsiteY0" fmla="*/ 721255 h 721255"/>
              <a:gd name="connsiteX1" fmla="*/ 558215 w 1070994"/>
              <a:gd name="connsiteY1" fmla="*/ 643574 h 721255"/>
              <a:gd name="connsiteX2" fmla="*/ 947491 w 1070994"/>
              <a:gd name="connsiteY2" fmla="*/ 549682 h 721255"/>
              <a:gd name="connsiteX3" fmla="*/ 1065817 w 1070994"/>
              <a:gd name="connsiteY3" fmla="*/ 251269 h 721255"/>
              <a:gd name="connsiteX4" fmla="*/ 799642 w 1070994"/>
              <a:gd name="connsiteY4" fmla="*/ 10614 h 721255"/>
              <a:gd name="connsiteX5" fmla="*/ 170913 w 1070994"/>
              <a:gd name="connsiteY5" fmla="*/ 64316 h 721255"/>
              <a:gd name="connsiteX6" fmla="*/ 0 w 1070994"/>
              <a:gd name="connsiteY6" fmla="*/ 339351 h 721255"/>
              <a:gd name="connsiteX7" fmla="*/ 343982 w 1070994"/>
              <a:gd name="connsiteY7" fmla="*/ 646484 h 721255"/>
              <a:gd name="connsiteX8" fmla="*/ 411324 w 107099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3864 h 723864"/>
              <a:gd name="connsiteX1" fmla="*/ 538195 w 1050974"/>
              <a:gd name="connsiteY1" fmla="*/ 646183 h 723864"/>
              <a:gd name="connsiteX2" fmla="*/ 927471 w 1050974"/>
              <a:gd name="connsiteY2" fmla="*/ 552291 h 723864"/>
              <a:gd name="connsiteX3" fmla="*/ 1045797 w 1050974"/>
              <a:gd name="connsiteY3" fmla="*/ 253878 h 723864"/>
              <a:gd name="connsiteX4" fmla="*/ 779622 w 1050974"/>
              <a:gd name="connsiteY4" fmla="*/ 13223 h 723864"/>
              <a:gd name="connsiteX5" fmla="*/ 201713 w 1050974"/>
              <a:gd name="connsiteY5" fmla="*/ 55929 h 723864"/>
              <a:gd name="connsiteX6" fmla="*/ 0 w 1050974"/>
              <a:gd name="connsiteY6" fmla="*/ 341960 h 723864"/>
              <a:gd name="connsiteX7" fmla="*/ 323962 w 1050974"/>
              <a:gd name="connsiteY7" fmla="*/ 649093 h 723864"/>
              <a:gd name="connsiteX8" fmla="*/ 391304 w 1050974"/>
              <a:gd name="connsiteY8" fmla="*/ 723864 h 723864"/>
              <a:gd name="connsiteX0" fmla="*/ 391304 w 1050974"/>
              <a:gd name="connsiteY0" fmla="*/ 722931 h 722931"/>
              <a:gd name="connsiteX1" fmla="*/ 538195 w 1050974"/>
              <a:gd name="connsiteY1" fmla="*/ 645250 h 722931"/>
              <a:gd name="connsiteX2" fmla="*/ 927471 w 1050974"/>
              <a:gd name="connsiteY2" fmla="*/ 551358 h 722931"/>
              <a:gd name="connsiteX3" fmla="*/ 1045797 w 1050974"/>
              <a:gd name="connsiteY3" fmla="*/ 252945 h 722931"/>
              <a:gd name="connsiteX4" fmla="*/ 779622 w 1050974"/>
              <a:gd name="connsiteY4" fmla="*/ 12290 h 722931"/>
              <a:gd name="connsiteX5" fmla="*/ 215573 w 1050974"/>
              <a:gd name="connsiteY5" fmla="*/ 58661 h 722931"/>
              <a:gd name="connsiteX6" fmla="*/ 0 w 1050974"/>
              <a:gd name="connsiteY6" fmla="*/ 341027 h 722931"/>
              <a:gd name="connsiteX7" fmla="*/ 323962 w 1050974"/>
              <a:gd name="connsiteY7" fmla="*/ 648160 h 722931"/>
              <a:gd name="connsiteX8" fmla="*/ 391304 w 1050974"/>
              <a:gd name="connsiteY8" fmla="*/ 722931 h 722931"/>
              <a:gd name="connsiteX0" fmla="*/ 382064 w 1041734"/>
              <a:gd name="connsiteY0" fmla="*/ 722931 h 722931"/>
              <a:gd name="connsiteX1" fmla="*/ 528955 w 1041734"/>
              <a:gd name="connsiteY1" fmla="*/ 645250 h 722931"/>
              <a:gd name="connsiteX2" fmla="*/ 918231 w 1041734"/>
              <a:gd name="connsiteY2" fmla="*/ 551358 h 722931"/>
              <a:gd name="connsiteX3" fmla="*/ 1036557 w 1041734"/>
              <a:gd name="connsiteY3" fmla="*/ 252945 h 722931"/>
              <a:gd name="connsiteX4" fmla="*/ 770382 w 1041734"/>
              <a:gd name="connsiteY4" fmla="*/ 12290 h 722931"/>
              <a:gd name="connsiteX5" fmla="*/ 206333 w 1041734"/>
              <a:gd name="connsiteY5" fmla="*/ 58661 h 722931"/>
              <a:gd name="connsiteX6" fmla="*/ 0 w 1041734"/>
              <a:gd name="connsiteY6" fmla="*/ 342860 h 722931"/>
              <a:gd name="connsiteX7" fmla="*/ 314722 w 1041734"/>
              <a:gd name="connsiteY7" fmla="*/ 648160 h 722931"/>
              <a:gd name="connsiteX8" fmla="*/ 382064 w 1041734"/>
              <a:gd name="connsiteY8" fmla="*/ 722931 h 72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639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6D441F-9FBB-4F90-987A-39793DE0E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C92B1E-8D5D-45CA-9A8B-53E3B7FEC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489E71-49A9-4CE9-AD1D-780A876BC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248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4053A-B2EE-4E20-9723-6BB0BBD50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53272"/>
            <a:ext cx="3932237" cy="173272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B065AB-0DF3-4C86-AB5F-EB65021FDB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5642" y="987425"/>
            <a:ext cx="593974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D99FAE-8825-466D-9F1E-3B7BAED2C0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8550"/>
            <a:ext cx="3932237" cy="350043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3A6375-677F-4A58-B98D-18F3DEF8E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B40F2C-7AE7-481B-856A-B3E26AE8B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7C48C-9BD9-41CB-915E-A905B8869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067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B6DE4-025D-4D93-A5D0-FB4589720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15915"/>
            <a:ext cx="3932237" cy="16700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93EE21-471F-4B7B-B7AF-192243A127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46B769-8E40-42E6-8F62-C4347B0CE9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5744"/>
            <a:ext cx="3932237" cy="35032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384DC6-1AA3-4779-8EDF-F4A877508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47F83E-FAF9-43E1-95CC-6F4EDD76B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3D8C7B-B211-4BAF-9C05-09CF993B0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692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139E3-FB89-4585-A22D-15851E8DE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94B498-70D2-4956-A576-83345B38DC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A84CB-FF9E-43D6-8805-B4ABB520D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A7EE14-0A60-428B-BC0E-A50951E0E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2A9A22-BBF2-4B23-B17F-B32AC87D2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363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5CC51B-E0BE-4D50-A04A-571F8BCAE2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99550" y="692150"/>
            <a:ext cx="2254250" cy="530993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1F5607-7A89-4981-87F4-98BC7CE0A9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692150"/>
            <a:ext cx="8108950" cy="530993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0D5BE-275A-42D5-BCE1-357D53FC5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525F9A-B406-4028-AC92-D12450519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70F0A-5147-4274-A0A1-BD2191794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635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AAE2DA9-9BAF-4D46-BC97-20425C5321FD}"/>
              </a:ext>
            </a:extLst>
          </p:cNvPr>
          <p:cNvSpPr/>
          <p:nvPr/>
        </p:nvSpPr>
        <p:spPr>
          <a:xfrm>
            <a:off x="372926" y="367993"/>
            <a:ext cx="11499601" cy="6203902"/>
          </a:xfrm>
          <a:custGeom>
            <a:avLst/>
            <a:gdLst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321880 w 11499601"/>
              <a:gd name="connsiteY17" fmla="*/ 5943328 h 6250474"/>
              <a:gd name="connsiteX18" fmla="*/ 2161451 w 11499601"/>
              <a:gd name="connsiteY18" fmla="*/ 5941720 h 6250474"/>
              <a:gd name="connsiteX19" fmla="*/ 1884575 w 11499601"/>
              <a:gd name="connsiteY19" fmla="*/ 5937508 h 6250474"/>
              <a:gd name="connsiteX20" fmla="*/ 1731597 w 11499601"/>
              <a:gd name="connsiteY20" fmla="*/ 5934968 h 6250474"/>
              <a:gd name="connsiteX21" fmla="*/ 1588500 w 11499601"/>
              <a:gd name="connsiteY21" fmla="*/ 5940418 h 6250474"/>
              <a:gd name="connsiteX22" fmla="*/ 671167 w 11499601"/>
              <a:gd name="connsiteY22" fmla="*/ 5948382 h 6250474"/>
              <a:gd name="connsiteX23" fmla="*/ 94741 w 11499601"/>
              <a:gd name="connsiteY23" fmla="*/ 5957415 h 6250474"/>
              <a:gd name="connsiteX24" fmla="*/ 37859 w 11499601"/>
              <a:gd name="connsiteY24" fmla="*/ 5876060 h 6250474"/>
              <a:gd name="connsiteX25" fmla="*/ 28975 w 11499601"/>
              <a:gd name="connsiteY25" fmla="*/ 2606888 h 6250474"/>
              <a:gd name="connsiteX26" fmla="*/ 33539 w 11499601"/>
              <a:gd name="connsiteY26" fmla="*/ 59860 h 6250474"/>
              <a:gd name="connsiteX27" fmla="*/ 39830 w 11499601"/>
              <a:gd name="connsiteY27" fmla="*/ 42028 h 6250474"/>
              <a:gd name="connsiteX28" fmla="*/ 88659 w 11499601"/>
              <a:gd name="connsiteY28" fmla="*/ 37282 h 6250474"/>
              <a:gd name="connsiteX29" fmla="*/ 301554 w 11499601"/>
              <a:gd name="connsiteY29" fmla="*/ 37282 h 6250474"/>
              <a:gd name="connsiteX30" fmla="*/ 416464 w 11499601"/>
              <a:gd name="connsiteY30" fmla="*/ 30725 h 6250474"/>
              <a:gd name="connsiteX31" fmla="*/ 907723 w 11499601"/>
              <a:gd name="connsiteY31" fmla="*/ 24269 h 6250474"/>
              <a:gd name="connsiteX32" fmla="*/ 3989089 w 11499601"/>
              <a:gd name="connsiteY32" fmla="*/ 29653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161451 w 11499601"/>
              <a:gd name="connsiteY17" fmla="*/ 5941720 h 6250474"/>
              <a:gd name="connsiteX18" fmla="*/ 1884575 w 11499601"/>
              <a:gd name="connsiteY18" fmla="*/ 5937508 h 6250474"/>
              <a:gd name="connsiteX19" fmla="*/ 1731597 w 11499601"/>
              <a:gd name="connsiteY19" fmla="*/ 5934968 h 6250474"/>
              <a:gd name="connsiteX20" fmla="*/ 1588500 w 11499601"/>
              <a:gd name="connsiteY20" fmla="*/ 5940418 h 6250474"/>
              <a:gd name="connsiteX21" fmla="*/ 671167 w 11499601"/>
              <a:gd name="connsiteY21" fmla="*/ 5948382 h 6250474"/>
              <a:gd name="connsiteX22" fmla="*/ 94741 w 11499601"/>
              <a:gd name="connsiteY22" fmla="*/ 5957415 h 6250474"/>
              <a:gd name="connsiteX23" fmla="*/ 37859 w 11499601"/>
              <a:gd name="connsiteY23" fmla="*/ 5876060 h 6250474"/>
              <a:gd name="connsiteX24" fmla="*/ 28975 w 11499601"/>
              <a:gd name="connsiteY24" fmla="*/ 2606888 h 6250474"/>
              <a:gd name="connsiteX25" fmla="*/ 33539 w 11499601"/>
              <a:gd name="connsiteY25" fmla="*/ 59860 h 6250474"/>
              <a:gd name="connsiteX26" fmla="*/ 39830 w 11499601"/>
              <a:gd name="connsiteY26" fmla="*/ 42028 h 6250474"/>
              <a:gd name="connsiteX27" fmla="*/ 88659 w 11499601"/>
              <a:gd name="connsiteY27" fmla="*/ 37282 h 6250474"/>
              <a:gd name="connsiteX28" fmla="*/ 301554 w 11499601"/>
              <a:gd name="connsiteY28" fmla="*/ 37282 h 6250474"/>
              <a:gd name="connsiteX29" fmla="*/ 416464 w 11499601"/>
              <a:gd name="connsiteY29" fmla="*/ 30725 h 6250474"/>
              <a:gd name="connsiteX30" fmla="*/ 907723 w 11499601"/>
              <a:gd name="connsiteY30" fmla="*/ 24269 h 6250474"/>
              <a:gd name="connsiteX31" fmla="*/ 3989089 w 11499601"/>
              <a:gd name="connsiteY31" fmla="*/ 29653 h 6250474"/>
              <a:gd name="connsiteX32" fmla="*/ 9680053 w 11499601"/>
              <a:gd name="connsiteY32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1884575 w 11499601"/>
              <a:gd name="connsiteY17" fmla="*/ 5937508 h 6250474"/>
              <a:gd name="connsiteX18" fmla="*/ 1731597 w 11499601"/>
              <a:gd name="connsiteY18" fmla="*/ 5934968 h 6250474"/>
              <a:gd name="connsiteX19" fmla="*/ 1588500 w 11499601"/>
              <a:gd name="connsiteY19" fmla="*/ 5940418 h 6250474"/>
              <a:gd name="connsiteX20" fmla="*/ 671167 w 11499601"/>
              <a:gd name="connsiteY20" fmla="*/ 5948382 h 6250474"/>
              <a:gd name="connsiteX21" fmla="*/ 94741 w 11499601"/>
              <a:gd name="connsiteY21" fmla="*/ 5957415 h 6250474"/>
              <a:gd name="connsiteX22" fmla="*/ 37859 w 11499601"/>
              <a:gd name="connsiteY22" fmla="*/ 5876060 h 6250474"/>
              <a:gd name="connsiteX23" fmla="*/ 28975 w 11499601"/>
              <a:gd name="connsiteY23" fmla="*/ 2606888 h 6250474"/>
              <a:gd name="connsiteX24" fmla="*/ 33539 w 11499601"/>
              <a:gd name="connsiteY24" fmla="*/ 59860 h 6250474"/>
              <a:gd name="connsiteX25" fmla="*/ 39830 w 11499601"/>
              <a:gd name="connsiteY25" fmla="*/ 42028 h 6250474"/>
              <a:gd name="connsiteX26" fmla="*/ 88659 w 11499601"/>
              <a:gd name="connsiteY26" fmla="*/ 37282 h 6250474"/>
              <a:gd name="connsiteX27" fmla="*/ 301554 w 11499601"/>
              <a:gd name="connsiteY27" fmla="*/ 37282 h 6250474"/>
              <a:gd name="connsiteX28" fmla="*/ 416464 w 11499601"/>
              <a:gd name="connsiteY28" fmla="*/ 30725 h 6250474"/>
              <a:gd name="connsiteX29" fmla="*/ 907723 w 11499601"/>
              <a:gd name="connsiteY29" fmla="*/ 24269 h 6250474"/>
              <a:gd name="connsiteX30" fmla="*/ 3989089 w 11499601"/>
              <a:gd name="connsiteY30" fmla="*/ 29653 h 6250474"/>
              <a:gd name="connsiteX31" fmla="*/ 9680053 w 11499601"/>
              <a:gd name="connsiteY31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11590 w 11499601"/>
              <a:gd name="connsiteY9" fmla="*/ 5989374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01402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731597 w 11499601"/>
              <a:gd name="connsiteY16" fmla="*/ 5934968 h 6250474"/>
              <a:gd name="connsiteX17" fmla="*/ 1588500 w 11499601"/>
              <a:gd name="connsiteY17" fmla="*/ 5940418 h 6250474"/>
              <a:gd name="connsiteX18" fmla="*/ 671167 w 11499601"/>
              <a:gd name="connsiteY18" fmla="*/ 5948382 h 6250474"/>
              <a:gd name="connsiteX19" fmla="*/ 94741 w 11499601"/>
              <a:gd name="connsiteY19" fmla="*/ 5957415 h 6250474"/>
              <a:gd name="connsiteX20" fmla="*/ 37859 w 11499601"/>
              <a:gd name="connsiteY20" fmla="*/ 5876060 h 6250474"/>
              <a:gd name="connsiteX21" fmla="*/ 28975 w 11499601"/>
              <a:gd name="connsiteY21" fmla="*/ 2606888 h 6250474"/>
              <a:gd name="connsiteX22" fmla="*/ 33539 w 11499601"/>
              <a:gd name="connsiteY22" fmla="*/ 59860 h 6250474"/>
              <a:gd name="connsiteX23" fmla="*/ 39830 w 11499601"/>
              <a:gd name="connsiteY23" fmla="*/ 42028 h 6250474"/>
              <a:gd name="connsiteX24" fmla="*/ 88659 w 11499601"/>
              <a:gd name="connsiteY24" fmla="*/ 37282 h 6250474"/>
              <a:gd name="connsiteX25" fmla="*/ 301554 w 11499601"/>
              <a:gd name="connsiteY25" fmla="*/ 37282 h 6250474"/>
              <a:gd name="connsiteX26" fmla="*/ 416464 w 11499601"/>
              <a:gd name="connsiteY26" fmla="*/ 30725 h 6250474"/>
              <a:gd name="connsiteX27" fmla="*/ 907723 w 11499601"/>
              <a:gd name="connsiteY27" fmla="*/ 24269 h 6250474"/>
              <a:gd name="connsiteX28" fmla="*/ 3989089 w 11499601"/>
              <a:gd name="connsiteY28" fmla="*/ 29653 h 6250474"/>
              <a:gd name="connsiteX29" fmla="*/ 9680053 w 11499601"/>
              <a:gd name="connsiteY29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88500 w 11499601"/>
              <a:gd name="connsiteY16" fmla="*/ 5940418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16786 w 11499601"/>
              <a:gd name="connsiteY15" fmla="*/ 5901423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71167 w 11499601"/>
              <a:gd name="connsiteY16" fmla="*/ 5948382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68807" y="-29564"/>
                  <a:pt x="11499601" y="84193"/>
                </a:cubicBezTo>
                <a:lnTo>
                  <a:pt x="11496115" y="333210"/>
                </a:lnTo>
                <a:cubicBezTo>
                  <a:pt x="11496285" y="48943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489E99-8A12-4C4F-92F9-95B01D814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724" y="558209"/>
            <a:ext cx="10333075" cy="1414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11B211-A6C3-4384-AA0B-7A8561A53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0726" y="2089298"/>
            <a:ext cx="10333074" cy="3827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007E98-5ED3-41C2-BC39-EA8FB826AB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/>
                </a:solidFill>
              </a:defRPr>
            </a:lvl1pPr>
          </a:lstStyle>
          <a:p>
            <a:fld id="{C1691109-F4F8-4597-962C-A4F4B7960636}" type="datetimeFigureOut">
              <a:rPr lang="en-US" smtClean="0"/>
              <a:t>11/4/2025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93049-EC55-4ABD-8F77-F5A84AE384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cap="all" spc="1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1B6DF-CCDC-4ED0-A4B2-1512B668F4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D2C6CA-56BB-4A08-A1E2-342F83955EDB}"/>
              </a:ext>
            </a:extLst>
          </p:cNvPr>
          <p:cNvSpPr/>
          <p:nvPr/>
        </p:nvSpPr>
        <p:spPr>
          <a:xfrm>
            <a:off x="403284" y="389461"/>
            <a:ext cx="11499601" cy="6203902"/>
          </a:xfrm>
          <a:custGeom>
            <a:avLst/>
            <a:gdLst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321880 w 11499601"/>
              <a:gd name="connsiteY17" fmla="*/ 5943328 h 6250474"/>
              <a:gd name="connsiteX18" fmla="*/ 2161451 w 11499601"/>
              <a:gd name="connsiteY18" fmla="*/ 5941720 h 6250474"/>
              <a:gd name="connsiteX19" fmla="*/ 1884575 w 11499601"/>
              <a:gd name="connsiteY19" fmla="*/ 5937508 h 6250474"/>
              <a:gd name="connsiteX20" fmla="*/ 1731597 w 11499601"/>
              <a:gd name="connsiteY20" fmla="*/ 5934968 h 6250474"/>
              <a:gd name="connsiteX21" fmla="*/ 1588500 w 11499601"/>
              <a:gd name="connsiteY21" fmla="*/ 5940418 h 6250474"/>
              <a:gd name="connsiteX22" fmla="*/ 671167 w 11499601"/>
              <a:gd name="connsiteY22" fmla="*/ 5948382 h 6250474"/>
              <a:gd name="connsiteX23" fmla="*/ 94741 w 11499601"/>
              <a:gd name="connsiteY23" fmla="*/ 5957415 h 6250474"/>
              <a:gd name="connsiteX24" fmla="*/ 37859 w 11499601"/>
              <a:gd name="connsiteY24" fmla="*/ 5876060 h 6250474"/>
              <a:gd name="connsiteX25" fmla="*/ 28975 w 11499601"/>
              <a:gd name="connsiteY25" fmla="*/ 2606888 h 6250474"/>
              <a:gd name="connsiteX26" fmla="*/ 33539 w 11499601"/>
              <a:gd name="connsiteY26" fmla="*/ 59860 h 6250474"/>
              <a:gd name="connsiteX27" fmla="*/ 39830 w 11499601"/>
              <a:gd name="connsiteY27" fmla="*/ 42028 h 6250474"/>
              <a:gd name="connsiteX28" fmla="*/ 88659 w 11499601"/>
              <a:gd name="connsiteY28" fmla="*/ 37282 h 6250474"/>
              <a:gd name="connsiteX29" fmla="*/ 301554 w 11499601"/>
              <a:gd name="connsiteY29" fmla="*/ 37282 h 6250474"/>
              <a:gd name="connsiteX30" fmla="*/ 416464 w 11499601"/>
              <a:gd name="connsiteY30" fmla="*/ 30725 h 6250474"/>
              <a:gd name="connsiteX31" fmla="*/ 907723 w 11499601"/>
              <a:gd name="connsiteY31" fmla="*/ 24269 h 6250474"/>
              <a:gd name="connsiteX32" fmla="*/ 3989089 w 11499601"/>
              <a:gd name="connsiteY32" fmla="*/ 29653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161451 w 11499601"/>
              <a:gd name="connsiteY17" fmla="*/ 5941720 h 6250474"/>
              <a:gd name="connsiteX18" fmla="*/ 1884575 w 11499601"/>
              <a:gd name="connsiteY18" fmla="*/ 5937508 h 6250474"/>
              <a:gd name="connsiteX19" fmla="*/ 1731597 w 11499601"/>
              <a:gd name="connsiteY19" fmla="*/ 5934968 h 6250474"/>
              <a:gd name="connsiteX20" fmla="*/ 1588500 w 11499601"/>
              <a:gd name="connsiteY20" fmla="*/ 5940418 h 6250474"/>
              <a:gd name="connsiteX21" fmla="*/ 671167 w 11499601"/>
              <a:gd name="connsiteY21" fmla="*/ 5948382 h 6250474"/>
              <a:gd name="connsiteX22" fmla="*/ 94741 w 11499601"/>
              <a:gd name="connsiteY22" fmla="*/ 5957415 h 6250474"/>
              <a:gd name="connsiteX23" fmla="*/ 37859 w 11499601"/>
              <a:gd name="connsiteY23" fmla="*/ 5876060 h 6250474"/>
              <a:gd name="connsiteX24" fmla="*/ 28975 w 11499601"/>
              <a:gd name="connsiteY24" fmla="*/ 2606888 h 6250474"/>
              <a:gd name="connsiteX25" fmla="*/ 33539 w 11499601"/>
              <a:gd name="connsiteY25" fmla="*/ 59860 h 6250474"/>
              <a:gd name="connsiteX26" fmla="*/ 39830 w 11499601"/>
              <a:gd name="connsiteY26" fmla="*/ 42028 h 6250474"/>
              <a:gd name="connsiteX27" fmla="*/ 88659 w 11499601"/>
              <a:gd name="connsiteY27" fmla="*/ 37282 h 6250474"/>
              <a:gd name="connsiteX28" fmla="*/ 301554 w 11499601"/>
              <a:gd name="connsiteY28" fmla="*/ 37282 h 6250474"/>
              <a:gd name="connsiteX29" fmla="*/ 416464 w 11499601"/>
              <a:gd name="connsiteY29" fmla="*/ 30725 h 6250474"/>
              <a:gd name="connsiteX30" fmla="*/ 907723 w 11499601"/>
              <a:gd name="connsiteY30" fmla="*/ 24269 h 6250474"/>
              <a:gd name="connsiteX31" fmla="*/ 3989089 w 11499601"/>
              <a:gd name="connsiteY31" fmla="*/ 29653 h 6250474"/>
              <a:gd name="connsiteX32" fmla="*/ 9680053 w 11499601"/>
              <a:gd name="connsiteY32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1884575 w 11499601"/>
              <a:gd name="connsiteY17" fmla="*/ 5937508 h 6250474"/>
              <a:gd name="connsiteX18" fmla="*/ 1731597 w 11499601"/>
              <a:gd name="connsiteY18" fmla="*/ 5934968 h 6250474"/>
              <a:gd name="connsiteX19" fmla="*/ 1588500 w 11499601"/>
              <a:gd name="connsiteY19" fmla="*/ 5940418 h 6250474"/>
              <a:gd name="connsiteX20" fmla="*/ 671167 w 11499601"/>
              <a:gd name="connsiteY20" fmla="*/ 5948382 h 6250474"/>
              <a:gd name="connsiteX21" fmla="*/ 94741 w 11499601"/>
              <a:gd name="connsiteY21" fmla="*/ 5957415 h 6250474"/>
              <a:gd name="connsiteX22" fmla="*/ 37859 w 11499601"/>
              <a:gd name="connsiteY22" fmla="*/ 5876060 h 6250474"/>
              <a:gd name="connsiteX23" fmla="*/ 28975 w 11499601"/>
              <a:gd name="connsiteY23" fmla="*/ 2606888 h 6250474"/>
              <a:gd name="connsiteX24" fmla="*/ 33539 w 11499601"/>
              <a:gd name="connsiteY24" fmla="*/ 59860 h 6250474"/>
              <a:gd name="connsiteX25" fmla="*/ 39830 w 11499601"/>
              <a:gd name="connsiteY25" fmla="*/ 42028 h 6250474"/>
              <a:gd name="connsiteX26" fmla="*/ 88659 w 11499601"/>
              <a:gd name="connsiteY26" fmla="*/ 37282 h 6250474"/>
              <a:gd name="connsiteX27" fmla="*/ 301554 w 11499601"/>
              <a:gd name="connsiteY27" fmla="*/ 37282 h 6250474"/>
              <a:gd name="connsiteX28" fmla="*/ 416464 w 11499601"/>
              <a:gd name="connsiteY28" fmla="*/ 30725 h 6250474"/>
              <a:gd name="connsiteX29" fmla="*/ 907723 w 11499601"/>
              <a:gd name="connsiteY29" fmla="*/ 24269 h 6250474"/>
              <a:gd name="connsiteX30" fmla="*/ 3989089 w 11499601"/>
              <a:gd name="connsiteY30" fmla="*/ 29653 h 6250474"/>
              <a:gd name="connsiteX31" fmla="*/ 9680053 w 11499601"/>
              <a:gd name="connsiteY31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11590 w 11499601"/>
              <a:gd name="connsiteY9" fmla="*/ 5989374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01402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731597 w 11499601"/>
              <a:gd name="connsiteY16" fmla="*/ 5934968 h 6250474"/>
              <a:gd name="connsiteX17" fmla="*/ 1588500 w 11499601"/>
              <a:gd name="connsiteY17" fmla="*/ 5940418 h 6250474"/>
              <a:gd name="connsiteX18" fmla="*/ 671167 w 11499601"/>
              <a:gd name="connsiteY18" fmla="*/ 5948382 h 6250474"/>
              <a:gd name="connsiteX19" fmla="*/ 94741 w 11499601"/>
              <a:gd name="connsiteY19" fmla="*/ 5957415 h 6250474"/>
              <a:gd name="connsiteX20" fmla="*/ 37859 w 11499601"/>
              <a:gd name="connsiteY20" fmla="*/ 5876060 h 6250474"/>
              <a:gd name="connsiteX21" fmla="*/ 28975 w 11499601"/>
              <a:gd name="connsiteY21" fmla="*/ 2606888 h 6250474"/>
              <a:gd name="connsiteX22" fmla="*/ 33539 w 11499601"/>
              <a:gd name="connsiteY22" fmla="*/ 59860 h 6250474"/>
              <a:gd name="connsiteX23" fmla="*/ 39830 w 11499601"/>
              <a:gd name="connsiteY23" fmla="*/ 42028 h 6250474"/>
              <a:gd name="connsiteX24" fmla="*/ 88659 w 11499601"/>
              <a:gd name="connsiteY24" fmla="*/ 37282 h 6250474"/>
              <a:gd name="connsiteX25" fmla="*/ 301554 w 11499601"/>
              <a:gd name="connsiteY25" fmla="*/ 37282 h 6250474"/>
              <a:gd name="connsiteX26" fmla="*/ 416464 w 11499601"/>
              <a:gd name="connsiteY26" fmla="*/ 30725 h 6250474"/>
              <a:gd name="connsiteX27" fmla="*/ 907723 w 11499601"/>
              <a:gd name="connsiteY27" fmla="*/ 24269 h 6250474"/>
              <a:gd name="connsiteX28" fmla="*/ 3989089 w 11499601"/>
              <a:gd name="connsiteY28" fmla="*/ 29653 h 6250474"/>
              <a:gd name="connsiteX29" fmla="*/ 9680053 w 11499601"/>
              <a:gd name="connsiteY29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88500 w 11499601"/>
              <a:gd name="connsiteY16" fmla="*/ 5940418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16786 w 11499601"/>
              <a:gd name="connsiteY15" fmla="*/ 5901423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71167 w 11499601"/>
              <a:gd name="connsiteY16" fmla="*/ 5948382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5500 h 6255974"/>
              <a:gd name="connsiteX1" fmla="*/ 11263634 w 11499601"/>
              <a:gd name="connsiteY1" fmla="*/ 16394 h 6255974"/>
              <a:gd name="connsiteX2" fmla="*/ 11499601 w 11499601"/>
              <a:gd name="connsiteY2" fmla="*/ 64794 h 6255974"/>
              <a:gd name="connsiteX3" fmla="*/ 11496115 w 11499601"/>
              <a:gd name="connsiteY3" fmla="*/ 338710 h 6255974"/>
              <a:gd name="connsiteX4" fmla="*/ 11496626 w 11499601"/>
              <a:gd name="connsiteY4" fmla="*/ 807372 h 6255974"/>
              <a:gd name="connsiteX5" fmla="*/ 11482477 w 11499601"/>
              <a:gd name="connsiteY5" fmla="*/ 1840079 h 6255974"/>
              <a:gd name="connsiteX6" fmla="*/ 11478714 w 11499601"/>
              <a:gd name="connsiteY6" fmla="*/ 3525714 h 6255974"/>
              <a:gd name="connsiteX7" fmla="*/ 11419375 w 11499601"/>
              <a:gd name="connsiteY7" fmla="*/ 5987933 h 6255974"/>
              <a:gd name="connsiteX8" fmla="*/ 5959453 w 11499601"/>
              <a:gd name="connsiteY8" fmla="*/ 5978886 h 6255974"/>
              <a:gd name="connsiteX9" fmla="*/ 4858766 w 11499601"/>
              <a:gd name="connsiteY9" fmla="*/ 6005062 h 6255974"/>
              <a:gd name="connsiteX10" fmla="*/ 3239306 w 11499601"/>
              <a:gd name="connsiteY10" fmla="*/ 5978241 h 6255974"/>
              <a:gd name="connsiteX11" fmla="*/ 3217554 w 11499601"/>
              <a:gd name="connsiteY11" fmla="*/ 6011412 h 6255974"/>
              <a:gd name="connsiteX12" fmla="*/ 3219866 w 11499601"/>
              <a:gd name="connsiteY12" fmla="*/ 6255974 h 6255974"/>
              <a:gd name="connsiteX13" fmla="*/ 2870715 w 11499601"/>
              <a:gd name="connsiteY13" fmla="*/ 6061661 h 6255974"/>
              <a:gd name="connsiteX14" fmla="*/ 2785655 w 11499601"/>
              <a:gd name="connsiteY14" fmla="*/ 5978241 h 6255974"/>
              <a:gd name="connsiteX15" fmla="*/ 2301504 w 11499601"/>
              <a:gd name="connsiteY15" fmla="*/ 5973147 h 6255974"/>
              <a:gd name="connsiteX16" fmla="*/ 666073 w 11499601"/>
              <a:gd name="connsiteY16" fmla="*/ 5964071 h 6255974"/>
              <a:gd name="connsiteX17" fmla="*/ 94741 w 11499601"/>
              <a:gd name="connsiteY17" fmla="*/ 5962915 h 6255974"/>
              <a:gd name="connsiteX18" fmla="*/ 37859 w 11499601"/>
              <a:gd name="connsiteY18" fmla="*/ 5881560 h 6255974"/>
              <a:gd name="connsiteX19" fmla="*/ 28975 w 11499601"/>
              <a:gd name="connsiteY19" fmla="*/ 2612388 h 6255974"/>
              <a:gd name="connsiteX20" fmla="*/ 33539 w 11499601"/>
              <a:gd name="connsiteY20" fmla="*/ 65360 h 6255974"/>
              <a:gd name="connsiteX21" fmla="*/ 39830 w 11499601"/>
              <a:gd name="connsiteY21" fmla="*/ 47528 h 6255974"/>
              <a:gd name="connsiteX22" fmla="*/ 88659 w 11499601"/>
              <a:gd name="connsiteY22" fmla="*/ 42782 h 6255974"/>
              <a:gd name="connsiteX23" fmla="*/ 301554 w 11499601"/>
              <a:gd name="connsiteY23" fmla="*/ 42782 h 6255974"/>
              <a:gd name="connsiteX24" fmla="*/ 416464 w 11499601"/>
              <a:gd name="connsiteY24" fmla="*/ 36225 h 6255974"/>
              <a:gd name="connsiteX25" fmla="*/ 907723 w 11499601"/>
              <a:gd name="connsiteY25" fmla="*/ 29769 h 6255974"/>
              <a:gd name="connsiteX26" fmla="*/ 3989089 w 11499601"/>
              <a:gd name="connsiteY26" fmla="*/ 35153 h 6255974"/>
              <a:gd name="connsiteX27" fmla="*/ 9680053 w 11499601"/>
              <a:gd name="connsiteY27" fmla="*/ 5500 h 62559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5929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1172 w 11499601"/>
              <a:gd name="connsiteY3" fmla="*/ 31329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83635" y="5293"/>
                  <a:pt x="11499601" y="39374"/>
                </a:cubicBezTo>
                <a:lnTo>
                  <a:pt x="11491172" y="313290"/>
                </a:lnTo>
                <a:cubicBezTo>
                  <a:pt x="11491342" y="46951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500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14" r:id="rId5"/>
    <p:sldLayoutId id="2147483719" r:id="rId6"/>
    <p:sldLayoutId id="2147483715" r:id="rId7"/>
    <p:sldLayoutId id="2147483716" r:id="rId8"/>
    <p:sldLayoutId id="2147483717" r:id="rId9"/>
    <p:sldLayoutId id="2147483718" r:id="rId10"/>
    <p:sldLayoutId id="2147483720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b="1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SzPct val="73000"/>
        <a:buFontTx/>
        <a:buNone/>
        <a:defRPr sz="3200" b="1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-18288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2800" b="1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00000"/>
        </a:lnSpc>
        <a:spcBef>
          <a:spcPts val="500"/>
        </a:spcBef>
        <a:buSzPct val="73000"/>
        <a:buFontTx/>
        <a:buNone/>
        <a:defRPr sz="2400" b="1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548640" indent="-182880" algn="l" defTabSz="914400" rtl="0" eaLnBrk="1" latinLnBrk="0" hangingPunct="1">
        <a:lnSpc>
          <a:spcPct val="100000"/>
        </a:lnSpc>
        <a:spcBef>
          <a:spcPts val="500"/>
        </a:spcBef>
        <a:buSzPct val="73000"/>
        <a:buFont typeface="Arial" panose="020B0604020202020204" pitchFamily="34" charset="0"/>
        <a:buChar char="•"/>
        <a:defRPr sz="2000" b="1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548640" indent="0" algn="l" defTabSz="914400" rtl="0" eaLnBrk="1" latinLnBrk="0" hangingPunct="1">
        <a:lnSpc>
          <a:spcPct val="100000"/>
        </a:lnSpc>
        <a:spcBef>
          <a:spcPts val="500"/>
        </a:spcBef>
        <a:buSzPct val="73000"/>
        <a:buFontTx/>
        <a:buNone/>
        <a:defRPr sz="2000" b="1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C6D2F-E7D2-F399-D14A-3EE064ECA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0138" y="1802742"/>
            <a:ext cx="10333075" cy="1414131"/>
          </a:xfrm>
        </p:spPr>
        <p:txBody>
          <a:bodyPr/>
          <a:lstStyle/>
          <a:p>
            <a:r>
              <a:rPr lang="en-US" u="sng" dirty="0"/>
              <a:t>Building Lifelong Readers: A Parent’s Guide to Success</a:t>
            </a:r>
            <a:endParaRPr lang="en-GB" u="sng" dirty="0"/>
          </a:p>
        </p:txBody>
      </p:sp>
      <p:pic>
        <p:nvPicPr>
          <p:cNvPr id="1026" name="Picture 2" descr="Image result for conway primary school">
            <a:extLst>
              <a:ext uri="{FF2B5EF4-FFF2-40B4-BE49-F238E27FC236}">
                <a16:creationId xmlns:a16="http://schemas.microsoft.com/office/drawing/2014/main" id="{0F2D976F-62EB-132D-3BF3-830CE5166DF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628" y="528856"/>
            <a:ext cx="1366743" cy="1273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992777-1B03-B99B-3199-22234FB3B8A3}"/>
              </a:ext>
            </a:extLst>
          </p:cNvPr>
          <p:cNvSpPr txBox="1">
            <a:spLocks/>
          </p:cNvSpPr>
          <p:nvPr/>
        </p:nvSpPr>
        <p:spPr>
          <a:xfrm>
            <a:off x="3358055" y="3224756"/>
            <a:ext cx="5596760" cy="18280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800" b="1" kern="1200" spc="1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u="sng" dirty="0"/>
              <a:t>Year 6 – Reading workshop</a:t>
            </a:r>
          </a:p>
          <a:p>
            <a:pPr algn="ctr"/>
            <a:endParaRPr lang="en-US" sz="4000" u="sng" dirty="0"/>
          </a:p>
          <a:p>
            <a:pPr algn="ctr"/>
            <a:r>
              <a:rPr lang="en-US" dirty="0"/>
              <a:t>2025-’26</a:t>
            </a:r>
          </a:p>
          <a:p>
            <a:pPr algn="ctr"/>
            <a:endParaRPr lang="en-GB" sz="4000" u="sng" dirty="0"/>
          </a:p>
        </p:txBody>
      </p:sp>
    </p:spTree>
    <p:extLst>
      <p:ext uri="{BB962C8B-B14F-4D97-AF65-F5344CB8AC3E}">
        <p14:creationId xmlns:p14="http://schemas.microsoft.com/office/powerpoint/2010/main" val="2963203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A56A0-DDAD-E59E-BC8B-62D141C0C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Workshop Goals and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B42C2B-959C-D1A8-52AC-7987688248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Understand the importance of reading at home</a:t>
            </a: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Address common challenges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Learn strategies to engage children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Explore effective communication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Share experiences and best practices</a:t>
            </a:r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6146" name="Picture 2" descr="Reading Clipart">
            <a:extLst>
              <a:ext uri="{FF2B5EF4-FFF2-40B4-BE49-F238E27FC236}">
                <a16:creationId xmlns:a16="http://schemas.microsoft.com/office/drawing/2014/main" id="{C63C0068-2CC4-473C-EE9F-1355F9D60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763" y="1757238"/>
            <a:ext cx="3944035" cy="40800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907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DD89E-EBF3-378D-41B6-5E2C58486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724" y="558209"/>
            <a:ext cx="10590579" cy="1414131"/>
          </a:xfrm>
        </p:spPr>
        <p:txBody>
          <a:bodyPr>
            <a:normAutofit fontScale="90000"/>
          </a:bodyPr>
          <a:lstStyle/>
          <a:p>
            <a:r>
              <a:rPr lang="en-US" u="sng"/>
              <a:t>Reflection: </a:t>
            </a:r>
            <a:br>
              <a:rPr lang="en-US"/>
            </a:br>
            <a:r>
              <a:rPr lang="en-US"/>
              <a:t>Think of a story you loved as a child — what made it special?​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7CE3F6-A3E8-2130-5B89-05D3B24F7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b="0"/>
              <a:t>Reading is about connection and conversation, not just decoding.​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784FF5-3168-0760-5CEF-3A8957D1A8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1317" y="3009692"/>
            <a:ext cx="5864773" cy="3152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188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123C5-8234-67D3-AED1-519EBB7CF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u="sng" dirty="0"/>
              <a:t>Why Reading Matters at Home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2E60FF-C7BE-0FE2-2AB0-4CB1955B3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Builds vocabulary and comprehension.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Strengthens parent-child bonding.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Encourages lifelong learning habits.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77F555-6995-C292-9239-D932579180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3967" y="1812896"/>
            <a:ext cx="3711221" cy="395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795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465E3-57EE-B44D-813E-AA1F5CE40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724" y="558209"/>
            <a:ext cx="10333075" cy="1207529"/>
          </a:xfrm>
        </p:spPr>
        <p:txBody>
          <a:bodyPr/>
          <a:lstStyle/>
          <a:p>
            <a:r>
              <a:rPr lang="en-GB" u="sng" dirty="0"/>
              <a:t>Reading at home- Common Challenges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7464DEEF-584B-4F68-AA1F-2A431571C35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020724" y="1837476"/>
            <a:ext cx="7461124" cy="4678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he Handy"/>
              </a:rPr>
              <a:t>Limited time for reading</a:t>
            </a:r>
            <a:endParaRPr lang="en-US" altLang="en-US" sz="2800" b="0" dirty="0">
              <a:latin typeface="The Handy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he Handy"/>
              </a:rPr>
              <a:t>Children reluctant to read</a:t>
            </a:r>
            <a:endParaRPr lang="en-US" altLang="en-US" sz="2800" b="0" dirty="0">
              <a:latin typeface="The Handy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he Handy"/>
              </a:rPr>
              <a:t>Choosing age-appropriate books</a:t>
            </a:r>
            <a:endParaRPr lang="en-US" altLang="en-US" sz="2800" b="0" dirty="0">
              <a:latin typeface="The Handy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he Handy"/>
              </a:rPr>
              <a:t>Distractions at home</a:t>
            </a:r>
            <a:endParaRPr lang="en-US" altLang="en-US" sz="2800" b="0" dirty="0">
              <a:latin typeface="The Handy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he Handy"/>
              </a:rPr>
              <a:t>Parents unsure how to help</a:t>
            </a:r>
            <a:endParaRPr lang="en-US" altLang="en-US" sz="2800" b="0" dirty="0">
              <a:latin typeface="The Handy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he Handy"/>
              </a:rPr>
              <a:t>Language barriers</a:t>
            </a:r>
            <a:endParaRPr lang="en-US" altLang="en-US" sz="2800" b="0" dirty="0">
              <a:latin typeface="The Handy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he Handy"/>
              </a:rPr>
              <a:t>Limited access to books</a:t>
            </a:r>
            <a:endParaRPr lang="en-US" altLang="en-US" sz="2800" b="0" dirty="0">
              <a:latin typeface="The Handy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he Handy"/>
              </a:rPr>
              <a:t>Pressure and frustration</a:t>
            </a:r>
            <a:endParaRPr lang="en-US" altLang="en-US" sz="2800" b="0" dirty="0">
              <a:latin typeface="The Handy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he Handy"/>
              </a:rPr>
              <a:t>Different reading levels among siblings</a:t>
            </a:r>
            <a:endParaRPr lang="en-US" altLang="en-US" sz="2800" b="0" dirty="0">
              <a:latin typeface="The Handy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he Handy"/>
              </a:rPr>
              <a:t>Maintaining motivation over time</a:t>
            </a:r>
            <a:br>
              <a:rPr lang="en-US" altLang="en-US" sz="2800" b="0" i="0" u="none" strike="noStrike" cap="none" normalizeH="0" baseline="0" dirty="0">
                <a:ln>
                  <a:noFill/>
                </a:ln>
                <a:effectLst/>
                <a:latin typeface="The Handy"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e Hand (Body)"/>
            </a:endParaRPr>
          </a:p>
        </p:txBody>
      </p:sp>
      <p:pic>
        <p:nvPicPr>
          <p:cNvPr id="2051" name="Picture 3" descr="Child Struggling Reading: Over 264 Royalty-Free Licensable Stock  Illustrations &amp; Drawings | Shutterstock">
            <a:extLst>
              <a:ext uri="{FF2B5EF4-FFF2-40B4-BE49-F238E27FC236}">
                <a16:creationId xmlns:a16="http://schemas.microsoft.com/office/drawing/2014/main" id="{468D98F4-59F4-76C6-3FC0-3901205476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28"/>
          <a:stretch>
            <a:fillRect/>
          </a:stretch>
        </p:blipFill>
        <p:spPr bwMode="auto">
          <a:xfrm>
            <a:off x="7731809" y="1837476"/>
            <a:ext cx="3280741" cy="382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42797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4B265-2CA8-AE06-3F49-D2F7DB005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Strategies to Engage Children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A0F0A-62FC-D2A2-A580-11F0830703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1671" y="1972340"/>
            <a:ext cx="4694274" cy="3827722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u="sng" dirty="0">
                <a:highlight>
                  <a:srgbClr val="FFFF00"/>
                </a:highlight>
              </a:rPr>
              <a:t>Create a Reading Nook</a:t>
            </a:r>
          </a:p>
          <a:p>
            <a:r>
              <a:rPr lang="en-US" sz="2800" dirty="0"/>
              <a:t>Set up a cozy space with cushions and books to make reading a more inviting experience.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u="sng" dirty="0">
                <a:highlight>
                  <a:srgbClr val="FFFF00"/>
                </a:highlight>
              </a:rPr>
              <a:t>Choice and Ownership</a:t>
            </a:r>
          </a:p>
          <a:p>
            <a:r>
              <a:rPr lang="en-US" sz="2800" dirty="0"/>
              <a:t>Let children choose what they read—comics, magazines, or novels—to build interest.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u="sng" dirty="0">
                <a:highlight>
                  <a:srgbClr val="FFFF00"/>
                </a:highlight>
              </a:rPr>
              <a:t>Family Reading Time</a:t>
            </a:r>
          </a:p>
          <a:p>
            <a:r>
              <a:rPr lang="en-US" sz="2600" dirty="0"/>
              <a:t>Schedule 10–15 minutes where everyone reads together (modeling matters!)..</a:t>
            </a:r>
            <a:endParaRPr lang="en-GB" sz="26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3DC0A8F-D7F9-87E8-58E7-9B5CFB619F33}"/>
              </a:ext>
            </a:extLst>
          </p:cNvPr>
          <p:cNvSpPr txBox="1">
            <a:spLocks/>
          </p:cNvSpPr>
          <p:nvPr/>
        </p:nvSpPr>
        <p:spPr>
          <a:xfrm>
            <a:off x="6028905" y="1972340"/>
            <a:ext cx="4983309" cy="382772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SzPct val="73000"/>
              <a:buFontTx/>
              <a:buNone/>
              <a:defRPr sz="32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0000"/>
              <a:buFont typeface="Arial" panose="020B0604020202020204" pitchFamily="34" charset="0"/>
              <a:buChar char="•"/>
              <a:defRPr sz="28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Tx/>
              <a:buNone/>
              <a:defRPr sz="24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 typeface="Arial" panose="020B0604020202020204" pitchFamily="34" charset="0"/>
              <a:buChar char="•"/>
              <a:defRPr sz="20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Tx/>
              <a:buNone/>
              <a:defRPr sz="20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u="sng" dirty="0">
                <a:highlight>
                  <a:srgbClr val="FFFF00"/>
                </a:highlight>
              </a:rPr>
              <a:t>Connect Reading to Interests</a:t>
            </a:r>
          </a:p>
          <a:p>
            <a:r>
              <a:rPr lang="en-US" sz="2800" dirty="0"/>
              <a:t>If a child loves dinosaurs, find books or articles about them.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u="sng" dirty="0">
                <a:highlight>
                  <a:srgbClr val="FFFF00"/>
                </a:highlight>
              </a:rPr>
              <a:t>Celebrate Reading Achievements</a:t>
            </a:r>
          </a:p>
          <a:p>
            <a:r>
              <a:rPr lang="en-US" sz="2800" dirty="0"/>
              <a:t>Create a “Reading Star Chart” and reward milestones.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u="sng" dirty="0">
                <a:highlight>
                  <a:srgbClr val="FFFF00"/>
                </a:highlight>
              </a:rPr>
              <a:t>Make It Interactive</a:t>
            </a:r>
          </a:p>
          <a:p>
            <a:r>
              <a:rPr lang="en-US" sz="2800" dirty="0"/>
              <a:t>Act out scenes, draw characters, or create a mini-book review video.</a:t>
            </a:r>
            <a:endParaRPr lang="en-GB" sz="2800" dirty="0"/>
          </a:p>
        </p:txBody>
      </p:sp>
      <p:pic>
        <p:nvPicPr>
          <p:cNvPr id="3075" name="Picture 3" descr="Children Reading the Book at Home Vector Stock Vector - Illustration of  child, learning: 60057845">
            <a:extLst>
              <a:ext uri="{FF2B5EF4-FFF2-40B4-BE49-F238E27FC236}">
                <a16:creationId xmlns:a16="http://schemas.microsoft.com/office/drawing/2014/main" id="{6AA62F26-6EC9-8109-9B3F-2D6CD522E6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5184" y="558209"/>
            <a:ext cx="1949371" cy="195163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522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01CC5-1432-413B-8A09-03B557186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Reading at home - Effective Communication Ideas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22F1C0A-1E60-92BE-C163-0E9F3F174F9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487510" y="2144807"/>
            <a:ext cx="525780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SzTx/>
              <a:buFontTx/>
              <a:buChar char="•"/>
            </a:pPr>
            <a:r>
              <a:rPr lang="en-US" altLang="en-US" sz="2400" dirty="0">
                <a:latin typeface="The Handy"/>
              </a:rPr>
              <a:t>Praise Effort and Curiosity</a:t>
            </a:r>
            <a:endParaRPr lang="en-US" altLang="en-US" sz="2400" b="0" dirty="0">
              <a:latin typeface="The Handy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en-US" sz="1800" b="0" dirty="0">
                <a:latin typeface="The Handy"/>
              </a:rPr>
              <a:t>Focus on engagement rather than speed or accuracy.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endParaRPr lang="en-US" altLang="en-US" sz="2400" b="0" dirty="0">
              <a:latin typeface="The Handy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SzTx/>
              <a:buFontTx/>
              <a:buChar char="•"/>
            </a:pPr>
            <a:r>
              <a:rPr lang="en-US" altLang="en-US" sz="2400" dirty="0">
                <a:latin typeface="The Handy"/>
              </a:rPr>
              <a:t>Use ‘Think Aloud’ Strategy</a:t>
            </a:r>
            <a:endParaRPr lang="en-US" altLang="en-US" sz="2400" b="0" dirty="0">
              <a:latin typeface="The Handy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en-US" sz="1800" b="0" dirty="0">
                <a:latin typeface="The Handy"/>
              </a:rPr>
              <a:t>Model your own thinking: </a:t>
            </a:r>
            <a:r>
              <a:rPr lang="en-US" altLang="en-US" sz="1800" b="0" i="1" dirty="0">
                <a:latin typeface="The Handy"/>
              </a:rPr>
              <a:t>“I wonder why the author used that word…”</a:t>
            </a:r>
            <a:r>
              <a:rPr lang="en-US" altLang="en-US" sz="1800" b="0" dirty="0">
                <a:latin typeface="The Handy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endParaRPr lang="en-US" altLang="en-US" sz="2400" dirty="0">
              <a:latin typeface="The Handy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SzTx/>
              <a:buFontTx/>
              <a:buChar char="•"/>
            </a:pPr>
            <a:r>
              <a:rPr lang="en-US" altLang="en-US" sz="2400" dirty="0">
                <a:latin typeface="The Handy"/>
              </a:rPr>
              <a:t>Summarize Together</a:t>
            </a:r>
            <a:endParaRPr lang="en-US" altLang="en-US" sz="2400" b="0" dirty="0">
              <a:latin typeface="The Handy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en-US" sz="1800" b="0" dirty="0">
                <a:latin typeface="The Handy"/>
              </a:rPr>
              <a:t>After reading, ask: </a:t>
            </a:r>
            <a:r>
              <a:rPr lang="en-US" altLang="en-US" sz="1800" b="0" i="1" dirty="0">
                <a:latin typeface="The Handy"/>
              </a:rPr>
              <a:t>“Can you tell me the main idea in your own words?”</a:t>
            </a:r>
            <a:endParaRPr lang="en-US" altLang="en-US" sz="1800" b="0" dirty="0">
              <a:latin typeface="The Handy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e Handy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61E4B7FE-6FCE-3341-15C5-3D70378F00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3814" y="2308901"/>
            <a:ext cx="5425965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SzPct val="73000"/>
              <a:buFontTx/>
              <a:buNone/>
              <a:defRPr sz="32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0000"/>
              <a:buFont typeface="Arial" panose="020B0604020202020204" pitchFamily="34" charset="0"/>
              <a:buChar char="•"/>
              <a:defRPr sz="28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432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Tx/>
              <a:buNone/>
              <a:defRPr sz="24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8640" indent="-18288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 typeface="Arial" panose="020B0604020202020204" pitchFamily="34" charset="0"/>
              <a:buChar char="•"/>
              <a:defRPr sz="20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4864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SzPct val="73000"/>
              <a:buFontTx/>
              <a:buNone/>
              <a:defRPr sz="2000" b="1" kern="1200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SzTx/>
              <a:buFontTx/>
              <a:buChar char="•"/>
            </a:pPr>
            <a:r>
              <a:rPr lang="en-US" altLang="en-US" sz="2400" dirty="0">
                <a:latin typeface="The Handy"/>
              </a:rPr>
              <a:t>Ask Open-Ended Questions</a:t>
            </a:r>
            <a:endParaRPr lang="en-US" altLang="en-US" sz="2400" b="0" dirty="0">
              <a:latin typeface="The Handy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en-US" sz="1800" b="0" i="1" dirty="0">
                <a:latin typeface="The Handy"/>
              </a:rPr>
              <a:t>“What do you think will happen next?”</a:t>
            </a:r>
            <a:r>
              <a:rPr lang="en-US" altLang="en-US" sz="1800" b="0" dirty="0">
                <a:latin typeface="The Handy"/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en-US" sz="1800" b="0" i="1" dirty="0">
                <a:latin typeface="The Handy"/>
              </a:rPr>
              <a:t>“Why do you think the character made that choice?”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en-US" sz="1800" b="0" dirty="0">
                <a:latin typeface="The Handy"/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SzTx/>
              <a:buFontTx/>
              <a:buChar char="•"/>
            </a:pPr>
            <a:r>
              <a:rPr lang="en-US" altLang="en-US" sz="2400" dirty="0">
                <a:latin typeface="The Handy"/>
              </a:rPr>
              <a:t>Encourage Predictions and Inferences</a:t>
            </a:r>
            <a:endParaRPr lang="en-US" altLang="en-US" sz="2400" b="0" dirty="0">
              <a:latin typeface="The Handy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en-US" sz="1800" b="0" dirty="0">
                <a:latin typeface="The Handy"/>
              </a:rPr>
              <a:t>Before turning the page, ask: </a:t>
            </a:r>
            <a:r>
              <a:rPr lang="en-US" altLang="en-US" sz="1800" b="0" i="1" dirty="0">
                <a:latin typeface="The Handy"/>
              </a:rPr>
              <a:t>“What clues tell you what might happen?”</a:t>
            </a:r>
            <a:r>
              <a:rPr lang="en-US" altLang="en-US" sz="1800" b="0" dirty="0">
                <a:latin typeface="The Handy"/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endParaRPr lang="en-US" altLang="en-US" sz="1800" b="0" dirty="0">
              <a:latin typeface="The Handy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SzTx/>
              <a:buFontTx/>
              <a:buChar char="•"/>
            </a:pPr>
            <a:r>
              <a:rPr lang="en-US" altLang="en-US" sz="2400" dirty="0">
                <a:latin typeface="The Handy"/>
              </a:rPr>
              <a:t>Relate to Real Life</a:t>
            </a:r>
            <a:endParaRPr lang="en-US" altLang="en-US" sz="2400" b="0" dirty="0">
              <a:latin typeface="The Handy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en-US" sz="1800" b="0" i="1" dirty="0">
                <a:latin typeface="The Handy"/>
              </a:rPr>
              <a:t>“Has anything like this ever happened to you?”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endParaRPr lang="en-US" altLang="en-US" sz="1800" b="0" dirty="0">
              <a:latin typeface="The Handy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SzTx/>
            </a:pPr>
            <a:endParaRPr lang="en-US" altLang="en-US" sz="1800" b="0" dirty="0">
              <a:latin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397200C-666F-5750-E8DF-55F30F07A0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2203" y="558209"/>
            <a:ext cx="1323107" cy="1323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4457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DDDB6-7689-CB42-CF98-70B0C6FC1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u="sng" dirty="0"/>
              <a:t>Task 1-Book Talk Carousel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86C50F-45EF-40A3-2439-A0A02F8C41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Parents rotate in small groups sharing their child’s favorite book and why.</a:t>
            </a:r>
          </a:p>
          <a:p>
            <a:r>
              <a:rPr lang="en-US" dirty="0"/>
              <a:t>Collect ideas for diverse reading choices.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3882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B9AE9-D3D7-35AC-0221-17908D76F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Task 2 -Create a Reading Routine Plan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63DD7-4820-0C2F-1249-EDAD3F64D0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Parents design a simple daily reading schedule for home.</a:t>
            </a:r>
          </a:p>
          <a:p>
            <a:r>
              <a:rPr lang="en-US" dirty="0"/>
              <a:t>Share ideas for making it fun (e.g., reading corners, themed nights).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30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9AAD5-6952-359F-5BF4-B35232F03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Task 3 - </a:t>
            </a:r>
            <a:r>
              <a:rPr lang="en-US" dirty="0"/>
              <a:t>Post-it Reflection Wall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D221B0-EC0B-A625-9557-A08FF213A8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Parents write one new strategy they will try at home and stick it on a “Commitment Wall.”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98229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2B4CD28-604D-4D9D-89A8-12FAC7245F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loudy oil paint art">
            <a:extLst>
              <a:ext uri="{FF2B5EF4-FFF2-40B4-BE49-F238E27FC236}">
                <a16:creationId xmlns:a16="http://schemas.microsoft.com/office/drawing/2014/main" id="{E61CA33F-8F65-935A-F514-FB9685418FF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257" b="474"/>
          <a:stretch>
            <a:fillRect/>
          </a:stretch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9AD5DBC-DEC2-48AB-A2B9-164512BE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397424">
            <a:off x="496546" y="475905"/>
            <a:ext cx="5522001" cy="2792916"/>
          </a:xfrm>
          <a:custGeom>
            <a:avLst/>
            <a:gdLst>
              <a:gd name="connsiteX0" fmla="*/ 891379 w 4662985"/>
              <a:gd name="connsiteY0" fmla="*/ 1591181 h 1931508"/>
              <a:gd name="connsiteX1" fmla="*/ 126235 w 4662985"/>
              <a:gd name="connsiteY1" fmla="*/ 1242280 h 1931508"/>
              <a:gd name="connsiteX2" fmla="*/ 8887 w 4662985"/>
              <a:gd name="connsiteY2" fmla="*/ 549241 h 1931508"/>
              <a:gd name="connsiteX3" fmla="*/ 481994 w 4662985"/>
              <a:gd name="connsiteY3" fmla="*/ 38891 h 1931508"/>
              <a:gd name="connsiteX4" fmla="*/ 4176837 w 4662985"/>
              <a:gd name="connsiteY4" fmla="*/ 108043 h 1931508"/>
              <a:gd name="connsiteX5" fmla="*/ 4661945 w 4662985"/>
              <a:gd name="connsiteY5" fmla="*/ 598104 h 1931508"/>
              <a:gd name="connsiteX6" fmla="*/ 4354479 w 4662985"/>
              <a:gd name="connsiteY6" fmla="*/ 1472118 h 1931508"/>
              <a:gd name="connsiteX7" fmla="*/ 1274188 w 4662985"/>
              <a:gd name="connsiteY7" fmla="*/ 1591276 h 1931508"/>
              <a:gd name="connsiteX8" fmla="*/ 896713 w 4662985"/>
              <a:gd name="connsiteY8" fmla="*/ 1931509 h 1931508"/>
              <a:gd name="connsiteX9" fmla="*/ 891379 w 4662985"/>
              <a:gd name="connsiteY9" fmla="*/ 1591181 h 1931508"/>
              <a:gd name="connsiteX0" fmla="*/ 891157 w 4662763"/>
              <a:gd name="connsiteY0" fmla="*/ 1591181 h 1931509"/>
              <a:gd name="connsiteX1" fmla="*/ 215888 w 4662763"/>
              <a:gd name="connsiteY1" fmla="*/ 1252973 h 1931509"/>
              <a:gd name="connsiteX2" fmla="*/ 8665 w 4662763"/>
              <a:gd name="connsiteY2" fmla="*/ 549241 h 1931509"/>
              <a:gd name="connsiteX3" fmla="*/ 481772 w 4662763"/>
              <a:gd name="connsiteY3" fmla="*/ 38891 h 1931509"/>
              <a:gd name="connsiteX4" fmla="*/ 4176615 w 4662763"/>
              <a:gd name="connsiteY4" fmla="*/ 108043 h 1931509"/>
              <a:gd name="connsiteX5" fmla="*/ 4661723 w 4662763"/>
              <a:gd name="connsiteY5" fmla="*/ 598104 h 1931509"/>
              <a:gd name="connsiteX6" fmla="*/ 4354257 w 4662763"/>
              <a:gd name="connsiteY6" fmla="*/ 1472118 h 1931509"/>
              <a:gd name="connsiteX7" fmla="*/ 1273966 w 4662763"/>
              <a:gd name="connsiteY7" fmla="*/ 1591276 h 1931509"/>
              <a:gd name="connsiteX8" fmla="*/ 896491 w 4662763"/>
              <a:gd name="connsiteY8" fmla="*/ 1931509 h 1931509"/>
              <a:gd name="connsiteX9" fmla="*/ 891157 w 4662763"/>
              <a:gd name="connsiteY9" fmla="*/ 1591181 h 1931509"/>
              <a:gd name="connsiteX0" fmla="*/ 893955 w 4665561"/>
              <a:gd name="connsiteY0" fmla="*/ 1591181 h 1931509"/>
              <a:gd name="connsiteX1" fmla="*/ 218686 w 4665561"/>
              <a:gd name="connsiteY1" fmla="*/ 1252973 h 1931509"/>
              <a:gd name="connsiteX2" fmla="*/ 11463 w 4665561"/>
              <a:gd name="connsiteY2" fmla="*/ 549241 h 1931509"/>
              <a:gd name="connsiteX3" fmla="*/ 484570 w 4665561"/>
              <a:gd name="connsiteY3" fmla="*/ 38891 h 1931509"/>
              <a:gd name="connsiteX4" fmla="*/ 4179413 w 4665561"/>
              <a:gd name="connsiteY4" fmla="*/ 108043 h 1931509"/>
              <a:gd name="connsiteX5" fmla="*/ 4664521 w 4665561"/>
              <a:gd name="connsiteY5" fmla="*/ 598104 h 1931509"/>
              <a:gd name="connsiteX6" fmla="*/ 4357055 w 4665561"/>
              <a:gd name="connsiteY6" fmla="*/ 1472118 h 1931509"/>
              <a:gd name="connsiteX7" fmla="*/ 1276764 w 4665561"/>
              <a:gd name="connsiteY7" fmla="*/ 1591276 h 1931509"/>
              <a:gd name="connsiteX8" fmla="*/ 899289 w 4665561"/>
              <a:gd name="connsiteY8" fmla="*/ 1931509 h 1931509"/>
              <a:gd name="connsiteX9" fmla="*/ 893955 w 4665561"/>
              <a:gd name="connsiteY9" fmla="*/ 1591181 h 1931509"/>
              <a:gd name="connsiteX0" fmla="*/ 882812 w 4654418"/>
              <a:gd name="connsiteY0" fmla="*/ 1591181 h 1931509"/>
              <a:gd name="connsiteX1" fmla="*/ 409762 w 4654418"/>
              <a:gd name="connsiteY1" fmla="*/ 1317128 h 1931509"/>
              <a:gd name="connsiteX2" fmla="*/ 320 w 4654418"/>
              <a:gd name="connsiteY2" fmla="*/ 549241 h 1931509"/>
              <a:gd name="connsiteX3" fmla="*/ 473427 w 4654418"/>
              <a:gd name="connsiteY3" fmla="*/ 38891 h 1931509"/>
              <a:gd name="connsiteX4" fmla="*/ 4168270 w 4654418"/>
              <a:gd name="connsiteY4" fmla="*/ 108043 h 1931509"/>
              <a:gd name="connsiteX5" fmla="*/ 4653378 w 4654418"/>
              <a:gd name="connsiteY5" fmla="*/ 598104 h 1931509"/>
              <a:gd name="connsiteX6" fmla="*/ 4345912 w 4654418"/>
              <a:gd name="connsiteY6" fmla="*/ 1472118 h 1931509"/>
              <a:gd name="connsiteX7" fmla="*/ 1265621 w 4654418"/>
              <a:gd name="connsiteY7" fmla="*/ 1591276 h 1931509"/>
              <a:gd name="connsiteX8" fmla="*/ 888146 w 4654418"/>
              <a:gd name="connsiteY8" fmla="*/ 1931509 h 1931509"/>
              <a:gd name="connsiteX9" fmla="*/ 882812 w 4654418"/>
              <a:gd name="connsiteY9" fmla="*/ 1591181 h 1931509"/>
              <a:gd name="connsiteX0" fmla="*/ 721472 w 4493078"/>
              <a:gd name="connsiteY0" fmla="*/ 1576074 h 1916402"/>
              <a:gd name="connsiteX1" fmla="*/ 248422 w 4493078"/>
              <a:gd name="connsiteY1" fmla="*/ 1302021 h 1916402"/>
              <a:gd name="connsiteX2" fmla="*/ 198481 w 4493078"/>
              <a:gd name="connsiteY2" fmla="*/ 544828 h 1916402"/>
              <a:gd name="connsiteX3" fmla="*/ 312087 w 4493078"/>
              <a:gd name="connsiteY3" fmla="*/ 23784 h 1916402"/>
              <a:gd name="connsiteX4" fmla="*/ 4006930 w 4493078"/>
              <a:gd name="connsiteY4" fmla="*/ 92936 h 1916402"/>
              <a:gd name="connsiteX5" fmla="*/ 4492038 w 4493078"/>
              <a:gd name="connsiteY5" fmla="*/ 582997 h 1916402"/>
              <a:gd name="connsiteX6" fmla="*/ 4184572 w 4493078"/>
              <a:gd name="connsiteY6" fmla="*/ 1457011 h 1916402"/>
              <a:gd name="connsiteX7" fmla="*/ 1104281 w 4493078"/>
              <a:gd name="connsiteY7" fmla="*/ 1576169 h 1916402"/>
              <a:gd name="connsiteX8" fmla="*/ 726806 w 4493078"/>
              <a:gd name="connsiteY8" fmla="*/ 1916402 h 1916402"/>
              <a:gd name="connsiteX9" fmla="*/ 721472 w 4493078"/>
              <a:gd name="connsiteY9" fmla="*/ 1576074 h 1916402"/>
              <a:gd name="connsiteX0" fmla="*/ 571898 w 4363378"/>
              <a:gd name="connsiteY0" fmla="*/ 1544826 h 1885154"/>
              <a:gd name="connsiteX1" fmla="*/ 98848 w 4363378"/>
              <a:gd name="connsiteY1" fmla="*/ 1270773 h 1885154"/>
              <a:gd name="connsiteX2" fmla="*/ 48907 w 4363378"/>
              <a:gd name="connsiteY2" fmla="*/ 513580 h 1885154"/>
              <a:gd name="connsiteX3" fmla="*/ 668060 w 4363378"/>
              <a:gd name="connsiteY3" fmla="*/ 56691 h 1885154"/>
              <a:gd name="connsiteX4" fmla="*/ 3857356 w 4363378"/>
              <a:gd name="connsiteY4" fmla="*/ 61688 h 1885154"/>
              <a:gd name="connsiteX5" fmla="*/ 4342464 w 4363378"/>
              <a:gd name="connsiteY5" fmla="*/ 551749 h 1885154"/>
              <a:gd name="connsiteX6" fmla="*/ 4034998 w 4363378"/>
              <a:gd name="connsiteY6" fmla="*/ 1425763 h 1885154"/>
              <a:gd name="connsiteX7" fmla="*/ 954707 w 4363378"/>
              <a:gd name="connsiteY7" fmla="*/ 1544921 h 1885154"/>
              <a:gd name="connsiteX8" fmla="*/ 577232 w 4363378"/>
              <a:gd name="connsiteY8" fmla="*/ 1885154 h 1885154"/>
              <a:gd name="connsiteX9" fmla="*/ 571898 w 4363378"/>
              <a:gd name="connsiteY9" fmla="*/ 1544826 h 1885154"/>
              <a:gd name="connsiteX0" fmla="*/ 571898 w 4363379"/>
              <a:gd name="connsiteY0" fmla="*/ 1544826 h 1885154"/>
              <a:gd name="connsiteX1" fmla="*/ 98848 w 4363379"/>
              <a:gd name="connsiteY1" fmla="*/ 1270773 h 1885154"/>
              <a:gd name="connsiteX2" fmla="*/ 48907 w 4363379"/>
              <a:gd name="connsiteY2" fmla="*/ 513580 h 1885154"/>
              <a:gd name="connsiteX3" fmla="*/ 668060 w 4363379"/>
              <a:gd name="connsiteY3" fmla="*/ 56691 h 1885154"/>
              <a:gd name="connsiteX4" fmla="*/ 3857356 w 4363379"/>
              <a:gd name="connsiteY4" fmla="*/ 61688 h 1885154"/>
              <a:gd name="connsiteX5" fmla="*/ 4342464 w 4363379"/>
              <a:gd name="connsiteY5" fmla="*/ 551749 h 1885154"/>
              <a:gd name="connsiteX6" fmla="*/ 4034998 w 4363379"/>
              <a:gd name="connsiteY6" fmla="*/ 1425763 h 1885154"/>
              <a:gd name="connsiteX7" fmla="*/ 954707 w 4363379"/>
              <a:gd name="connsiteY7" fmla="*/ 1544921 h 1885154"/>
              <a:gd name="connsiteX8" fmla="*/ 577232 w 4363379"/>
              <a:gd name="connsiteY8" fmla="*/ 1885154 h 1885154"/>
              <a:gd name="connsiteX9" fmla="*/ 571898 w 4363379"/>
              <a:gd name="connsiteY9" fmla="*/ 1544826 h 1885154"/>
              <a:gd name="connsiteX0" fmla="*/ 577456 w 4368937"/>
              <a:gd name="connsiteY0" fmla="*/ 1544826 h 1885154"/>
              <a:gd name="connsiteX1" fmla="*/ 104406 w 4368937"/>
              <a:gd name="connsiteY1" fmla="*/ 1270773 h 1885154"/>
              <a:gd name="connsiteX2" fmla="*/ 54465 w 4368937"/>
              <a:gd name="connsiteY2" fmla="*/ 513580 h 1885154"/>
              <a:gd name="connsiteX3" fmla="*/ 673618 w 4368937"/>
              <a:gd name="connsiteY3" fmla="*/ 56691 h 1885154"/>
              <a:gd name="connsiteX4" fmla="*/ 3862914 w 4368937"/>
              <a:gd name="connsiteY4" fmla="*/ 61688 h 1885154"/>
              <a:gd name="connsiteX5" fmla="*/ 4348022 w 4368937"/>
              <a:gd name="connsiteY5" fmla="*/ 551749 h 1885154"/>
              <a:gd name="connsiteX6" fmla="*/ 4040556 w 4368937"/>
              <a:gd name="connsiteY6" fmla="*/ 1425763 h 1885154"/>
              <a:gd name="connsiteX7" fmla="*/ 960265 w 4368937"/>
              <a:gd name="connsiteY7" fmla="*/ 1544921 h 1885154"/>
              <a:gd name="connsiteX8" fmla="*/ 582790 w 4368937"/>
              <a:gd name="connsiteY8" fmla="*/ 1885154 h 1885154"/>
              <a:gd name="connsiteX9" fmla="*/ 577456 w 4368937"/>
              <a:gd name="connsiteY9" fmla="*/ 1544826 h 1885154"/>
              <a:gd name="connsiteX0" fmla="*/ 558214 w 4349695"/>
              <a:gd name="connsiteY0" fmla="*/ 1544826 h 1885154"/>
              <a:gd name="connsiteX1" fmla="*/ 141335 w 4349695"/>
              <a:gd name="connsiteY1" fmla="*/ 1249388 h 1885154"/>
              <a:gd name="connsiteX2" fmla="*/ 35223 w 4349695"/>
              <a:gd name="connsiteY2" fmla="*/ 513580 h 1885154"/>
              <a:gd name="connsiteX3" fmla="*/ 654376 w 4349695"/>
              <a:gd name="connsiteY3" fmla="*/ 56691 h 1885154"/>
              <a:gd name="connsiteX4" fmla="*/ 3843672 w 4349695"/>
              <a:gd name="connsiteY4" fmla="*/ 61688 h 1885154"/>
              <a:gd name="connsiteX5" fmla="*/ 4328780 w 4349695"/>
              <a:gd name="connsiteY5" fmla="*/ 551749 h 1885154"/>
              <a:gd name="connsiteX6" fmla="*/ 4021314 w 4349695"/>
              <a:gd name="connsiteY6" fmla="*/ 1425763 h 1885154"/>
              <a:gd name="connsiteX7" fmla="*/ 941023 w 4349695"/>
              <a:gd name="connsiteY7" fmla="*/ 1544921 h 1885154"/>
              <a:gd name="connsiteX8" fmla="*/ 563548 w 4349695"/>
              <a:gd name="connsiteY8" fmla="*/ 1885154 h 1885154"/>
              <a:gd name="connsiteX9" fmla="*/ 558214 w 4349695"/>
              <a:gd name="connsiteY9" fmla="*/ 1544826 h 1885154"/>
              <a:gd name="connsiteX0" fmla="*/ 533956 w 4325437"/>
              <a:gd name="connsiteY0" fmla="*/ 1544826 h 1885154"/>
              <a:gd name="connsiteX1" fmla="*/ 117077 w 4325437"/>
              <a:gd name="connsiteY1" fmla="*/ 1249388 h 1885154"/>
              <a:gd name="connsiteX2" fmla="*/ 10965 w 4325437"/>
              <a:gd name="connsiteY2" fmla="*/ 513580 h 1885154"/>
              <a:gd name="connsiteX3" fmla="*/ 630118 w 4325437"/>
              <a:gd name="connsiteY3" fmla="*/ 56691 h 1885154"/>
              <a:gd name="connsiteX4" fmla="*/ 3819414 w 4325437"/>
              <a:gd name="connsiteY4" fmla="*/ 61688 h 1885154"/>
              <a:gd name="connsiteX5" fmla="*/ 4304522 w 4325437"/>
              <a:gd name="connsiteY5" fmla="*/ 551749 h 1885154"/>
              <a:gd name="connsiteX6" fmla="*/ 3997056 w 4325437"/>
              <a:gd name="connsiteY6" fmla="*/ 1425763 h 1885154"/>
              <a:gd name="connsiteX7" fmla="*/ 916765 w 4325437"/>
              <a:gd name="connsiteY7" fmla="*/ 1544921 h 1885154"/>
              <a:gd name="connsiteX8" fmla="*/ 539290 w 4325437"/>
              <a:gd name="connsiteY8" fmla="*/ 1885154 h 1885154"/>
              <a:gd name="connsiteX9" fmla="*/ 533956 w 4325437"/>
              <a:gd name="connsiteY9" fmla="*/ 1544826 h 1885154"/>
              <a:gd name="connsiteX0" fmla="*/ 541936 w 4333417"/>
              <a:gd name="connsiteY0" fmla="*/ 1542160 h 1882488"/>
              <a:gd name="connsiteX1" fmla="*/ 125057 w 4333417"/>
              <a:gd name="connsiteY1" fmla="*/ 1246722 h 1882488"/>
              <a:gd name="connsiteX2" fmla="*/ 7711 w 4333417"/>
              <a:gd name="connsiteY2" fmla="*/ 468144 h 1882488"/>
              <a:gd name="connsiteX3" fmla="*/ 638098 w 4333417"/>
              <a:gd name="connsiteY3" fmla="*/ 54025 h 1882488"/>
              <a:gd name="connsiteX4" fmla="*/ 3827394 w 4333417"/>
              <a:gd name="connsiteY4" fmla="*/ 59022 h 1882488"/>
              <a:gd name="connsiteX5" fmla="*/ 4312502 w 4333417"/>
              <a:gd name="connsiteY5" fmla="*/ 549083 h 1882488"/>
              <a:gd name="connsiteX6" fmla="*/ 4005036 w 4333417"/>
              <a:gd name="connsiteY6" fmla="*/ 1423097 h 1882488"/>
              <a:gd name="connsiteX7" fmla="*/ 924745 w 4333417"/>
              <a:gd name="connsiteY7" fmla="*/ 1542255 h 1882488"/>
              <a:gd name="connsiteX8" fmla="*/ 547270 w 4333417"/>
              <a:gd name="connsiteY8" fmla="*/ 1882488 h 1882488"/>
              <a:gd name="connsiteX9" fmla="*/ 541936 w 4333417"/>
              <a:gd name="connsiteY9" fmla="*/ 1542160 h 1882488"/>
              <a:gd name="connsiteX0" fmla="*/ 541936 w 4388134"/>
              <a:gd name="connsiteY0" fmla="*/ 1552672 h 1893000"/>
              <a:gd name="connsiteX1" fmla="*/ 125057 w 4388134"/>
              <a:gd name="connsiteY1" fmla="*/ 1257234 h 1893000"/>
              <a:gd name="connsiteX2" fmla="*/ 7711 w 4388134"/>
              <a:gd name="connsiteY2" fmla="*/ 478656 h 1893000"/>
              <a:gd name="connsiteX3" fmla="*/ 638098 w 4388134"/>
              <a:gd name="connsiteY3" fmla="*/ 64537 h 1893000"/>
              <a:gd name="connsiteX4" fmla="*/ 3827394 w 4388134"/>
              <a:gd name="connsiteY4" fmla="*/ 69534 h 1893000"/>
              <a:gd name="connsiteX5" fmla="*/ 4357440 w 4388134"/>
              <a:gd name="connsiteY5" fmla="*/ 719981 h 1893000"/>
              <a:gd name="connsiteX6" fmla="*/ 4005036 w 4388134"/>
              <a:gd name="connsiteY6" fmla="*/ 1433609 h 1893000"/>
              <a:gd name="connsiteX7" fmla="*/ 924745 w 4388134"/>
              <a:gd name="connsiteY7" fmla="*/ 1552767 h 1893000"/>
              <a:gd name="connsiteX8" fmla="*/ 547270 w 4388134"/>
              <a:gd name="connsiteY8" fmla="*/ 1893000 h 1893000"/>
              <a:gd name="connsiteX9" fmla="*/ 541936 w 4388134"/>
              <a:gd name="connsiteY9" fmla="*/ 1552672 h 1893000"/>
              <a:gd name="connsiteX0" fmla="*/ 541936 w 4371319"/>
              <a:gd name="connsiteY0" fmla="*/ 1552672 h 1893000"/>
              <a:gd name="connsiteX1" fmla="*/ 125057 w 4371319"/>
              <a:gd name="connsiteY1" fmla="*/ 1257234 h 1893000"/>
              <a:gd name="connsiteX2" fmla="*/ 7711 w 4371319"/>
              <a:gd name="connsiteY2" fmla="*/ 478656 h 1893000"/>
              <a:gd name="connsiteX3" fmla="*/ 638098 w 4371319"/>
              <a:gd name="connsiteY3" fmla="*/ 64537 h 1893000"/>
              <a:gd name="connsiteX4" fmla="*/ 3827394 w 4371319"/>
              <a:gd name="connsiteY4" fmla="*/ 69534 h 1893000"/>
              <a:gd name="connsiteX5" fmla="*/ 4357440 w 4371319"/>
              <a:gd name="connsiteY5" fmla="*/ 719981 h 1893000"/>
              <a:gd name="connsiteX6" fmla="*/ 4005036 w 4371319"/>
              <a:gd name="connsiteY6" fmla="*/ 1433609 h 1893000"/>
              <a:gd name="connsiteX7" fmla="*/ 924745 w 4371319"/>
              <a:gd name="connsiteY7" fmla="*/ 1552767 h 1893000"/>
              <a:gd name="connsiteX8" fmla="*/ 547270 w 4371319"/>
              <a:gd name="connsiteY8" fmla="*/ 1893000 h 1893000"/>
              <a:gd name="connsiteX9" fmla="*/ 541936 w 4371319"/>
              <a:gd name="connsiteY9" fmla="*/ 1552672 h 1893000"/>
              <a:gd name="connsiteX0" fmla="*/ 541936 w 4371319"/>
              <a:gd name="connsiteY0" fmla="*/ 1552672 h 1860922"/>
              <a:gd name="connsiteX1" fmla="*/ 125057 w 4371319"/>
              <a:gd name="connsiteY1" fmla="*/ 1257234 h 1860922"/>
              <a:gd name="connsiteX2" fmla="*/ 7711 w 4371319"/>
              <a:gd name="connsiteY2" fmla="*/ 478656 h 1860922"/>
              <a:gd name="connsiteX3" fmla="*/ 638098 w 4371319"/>
              <a:gd name="connsiteY3" fmla="*/ 64537 h 1860922"/>
              <a:gd name="connsiteX4" fmla="*/ 3827394 w 4371319"/>
              <a:gd name="connsiteY4" fmla="*/ 69534 h 1860922"/>
              <a:gd name="connsiteX5" fmla="*/ 4357440 w 4371319"/>
              <a:gd name="connsiteY5" fmla="*/ 719981 h 1860922"/>
              <a:gd name="connsiteX6" fmla="*/ 4005036 w 4371319"/>
              <a:gd name="connsiteY6" fmla="*/ 1433609 h 1860922"/>
              <a:gd name="connsiteX7" fmla="*/ 924745 w 4371319"/>
              <a:gd name="connsiteY7" fmla="*/ 1552767 h 1860922"/>
              <a:gd name="connsiteX8" fmla="*/ 513567 w 4371319"/>
              <a:gd name="connsiteY8" fmla="*/ 1860922 h 1860922"/>
              <a:gd name="connsiteX9" fmla="*/ 541936 w 4371319"/>
              <a:gd name="connsiteY9" fmla="*/ 1552672 h 1860922"/>
              <a:gd name="connsiteX0" fmla="*/ 541936 w 4371319"/>
              <a:gd name="connsiteY0" fmla="*/ 1552672 h 1860922"/>
              <a:gd name="connsiteX1" fmla="*/ 125057 w 4371319"/>
              <a:gd name="connsiteY1" fmla="*/ 1257234 h 1860922"/>
              <a:gd name="connsiteX2" fmla="*/ 7711 w 4371319"/>
              <a:gd name="connsiteY2" fmla="*/ 478656 h 1860922"/>
              <a:gd name="connsiteX3" fmla="*/ 638098 w 4371319"/>
              <a:gd name="connsiteY3" fmla="*/ 64537 h 1860922"/>
              <a:gd name="connsiteX4" fmla="*/ 3827394 w 4371319"/>
              <a:gd name="connsiteY4" fmla="*/ 69534 h 1860922"/>
              <a:gd name="connsiteX5" fmla="*/ 4357440 w 4371319"/>
              <a:gd name="connsiteY5" fmla="*/ 719981 h 1860922"/>
              <a:gd name="connsiteX6" fmla="*/ 4003373 w 4371319"/>
              <a:gd name="connsiteY6" fmla="*/ 1412283 h 1860922"/>
              <a:gd name="connsiteX7" fmla="*/ 924745 w 4371319"/>
              <a:gd name="connsiteY7" fmla="*/ 1552767 h 1860922"/>
              <a:gd name="connsiteX8" fmla="*/ 513567 w 4371319"/>
              <a:gd name="connsiteY8" fmla="*/ 1860922 h 1860922"/>
              <a:gd name="connsiteX9" fmla="*/ 541936 w 4371319"/>
              <a:gd name="connsiteY9" fmla="*/ 1552672 h 1860922"/>
              <a:gd name="connsiteX0" fmla="*/ 541936 w 4372709"/>
              <a:gd name="connsiteY0" fmla="*/ 1574600 h 1882850"/>
              <a:gd name="connsiteX1" fmla="*/ 125057 w 4372709"/>
              <a:gd name="connsiteY1" fmla="*/ 1279162 h 1882850"/>
              <a:gd name="connsiteX2" fmla="*/ 7711 w 4372709"/>
              <a:gd name="connsiteY2" fmla="*/ 500584 h 1882850"/>
              <a:gd name="connsiteX3" fmla="*/ 638098 w 4372709"/>
              <a:gd name="connsiteY3" fmla="*/ 86465 h 1882850"/>
              <a:gd name="connsiteX4" fmla="*/ 3836101 w 4372709"/>
              <a:gd name="connsiteY4" fmla="*/ 58680 h 1882850"/>
              <a:gd name="connsiteX5" fmla="*/ 4357440 w 4372709"/>
              <a:gd name="connsiteY5" fmla="*/ 741909 h 1882850"/>
              <a:gd name="connsiteX6" fmla="*/ 4003373 w 4372709"/>
              <a:gd name="connsiteY6" fmla="*/ 1434211 h 1882850"/>
              <a:gd name="connsiteX7" fmla="*/ 924745 w 4372709"/>
              <a:gd name="connsiteY7" fmla="*/ 1574695 h 1882850"/>
              <a:gd name="connsiteX8" fmla="*/ 513567 w 4372709"/>
              <a:gd name="connsiteY8" fmla="*/ 1882850 h 1882850"/>
              <a:gd name="connsiteX9" fmla="*/ 541936 w 4372709"/>
              <a:gd name="connsiteY9" fmla="*/ 1574600 h 1882850"/>
              <a:gd name="connsiteX0" fmla="*/ 596079 w 4426852"/>
              <a:gd name="connsiteY0" fmla="*/ 1574294 h 1882544"/>
              <a:gd name="connsiteX1" fmla="*/ 179200 w 4426852"/>
              <a:gd name="connsiteY1" fmla="*/ 1278856 h 1882544"/>
              <a:gd name="connsiteX2" fmla="*/ 5005 w 4426852"/>
              <a:gd name="connsiteY2" fmla="*/ 493573 h 1882544"/>
              <a:gd name="connsiteX3" fmla="*/ 692241 w 4426852"/>
              <a:gd name="connsiteY3" fmla="*/ 86159 h 1882544"/>
              <a:gd name="connsiteX4" fmla="*/ 3890244 w 4426852"/>
              <a:gd name="connsiteY4" fmla="*/ 58374 h 1882544"/>
              <a:gd name="connsiteX5" fmla="*/ 4411583 w 4426852"/>
              <a:gd name="connsiteY5" fmla="*/ 741603 h 1882544"/>
              <a:gd name="connsiteX6" fmla="*/ 4057516 w 4426852"/>
              <a:gd name="connsiteY6" fmla="*/ 1433905 h 1882544"/>
              <a:gd name="connsiteX7" fmla="*/ 978888 w 4426852"/>
              <a:gd name="connsiteY7" fmla="*/ 1574389 h 1882544"/>
              <a:gd name="connsiteX8" fmla="*/ 567710 w 4426852"/>
              <a:gd name="connsiteY8" fmla="*/ 1882544 h 1882544"/>
              <a:gd name="connsiteX9" fmla="*/ 596079 w 4426852"/>
              <a:gd name="connsiteY9" fmla="*/ 1574294 h 1882544"/>
              <a:gd name="connsiteX0" fmla="*/ 614119 w 4445340"/>
              <a:gd name="connsiteY0" fmla="*/ 1619631 h 1927881"/>
              <a:gd name="connsiteX1" fmla="*/ 197240 w 4445340"/>
              <a:gd name="connsiteY1" fmla="*/ 1324193 h 1927881"/>
              <a:gd name="connsiteX2" fmla="*/ 23045 w 4445340"/>
              <a:gd name="connsiteY2" fmla="*/ 538910 h 1927881"/>
              <a:gd name="connsiteX3" fmla="*/ 692421 w 4445340"/>
              <a:gd name="connsiteY3" fmla="*/ 46983 h 1927881"/>
              <a:gd name="connsiteX4" fmla="*/ 3908284 w 4445340"/>
              <a:gd name="connsiteY4" fmla="*/ 103711 h 1927881"/>
              <a:gd name="connsiteX5" fmla="*/ 4429623 w 4445340"/>
              <a:gd name="connsiteY5" fmla="*/ 786940 h 1927881"/>
              <a:gd name="connsiteX6" fmla="*/ 4075556 w 4445340"/>
              <a:gd name="connsiteY6" fmla="*/ 1479242 h 1927881"/>
              <a:gd name="connsiteX7" fmla="*/ 996928 w 4445340"/>
              <a:gd name="connsiteY7" fmla="*/ 1619726 h 1927881"/>
              <a:gd name="connsiteX8" fmla="*/ 585750 w 4445340"/>
              <a:gd name="connsiteY8" fmla="*/ 1927881 h 1927881"/>
              <a:gd name="connsiteX9" fmla="*/ 614119 w 4445340"/>
              <a:gd name="connsiteY9" fmla="*/ 1619631 h 1927881"/>
              <a:gd name="connsiteX0" fmla="*/ 595113 w 4426334"/>
              <a:gd name="connsiteY0" fmla="*/ 1619631 h 1927881"/>
              <a:gd name="connsiteX1" fmla="*/ 178234 w 4426334"/>
              <a:gd name="connsiteY1" fmla="*/ 1324193 h 1927881"/>
              <a:gd name="connsiteX2" fmla="*/ 4039 w 4426334"/>
              <a:gd name="connsiteY2" fmla="*/ 538910 h 1927881"/>
              <a:gd name="connsiteX3" fmla="*/ 673415 w 4426334"/>
              <a:gd name="connsiteY3" fmla="*/ 46983 h 1927881"/>
              <a:gd name="connsiteX4" fmla="*/ 3889278 w 4426334"/>
              <a:gd name="connsiteY4" fmla="*/ 103711 h 1927881"/>
              <a:gd name="connsiteX5" fmla="*/ 4410617 w 4426334"/>
              <a:gd name="connsiteY5" fmla="*/ 786940 h 1927881"/>
              <a:gd name="connsiteX6" fmla="*/ 4056550 w 4426334"/>
              <a:gd name="connsiteY6" fmla="*/ 1479242 h 1927881"/>
              <a:gd name="connsiteX7" fmla="*/ 977922 w 4426334"/>
              <a:gd name="connsiteY7" fmla="*/ 1619726 h 1927881"/>
              <a:gd name="connsiteX8" fmla="*/ 566744 w 4426334"/>
              <a:gd name="connsiteY8" fmla="*/ 1927881 h 1927881"/>
              <a:gd name="connsiteX9" fmla="*/ 595113 w 4426334"/>
              <a:gd name="connsiteY9" fmla="*/ 1619631 h 1927881"/>
              <a:gd name="connsiteX0" fmla="*/ 579832 w 4411053"/>
              <a:gd name="connsiteY0" fmla="*/ 1613526 h 1921776"/>
              <a:gd name="connsiteX1" fmla="*/ 162953 w 4411053"/>
              <a:gd name="connsiteY1" fmla="*/ 1318088 h 1921776"/>
              <a:gd name="connsiteX2" fmla="*/ 4508 w 4411053"/>
              <a:gd name="connsiteY2" fmla="*/ 445916 h 1921776"/>
              <a:gd name="connsiteX3" fmla="*/ 658134 w 4411053"/>
              <a:gd name="connsiteY3" fmla="*/ 40878 h 1921776"/>
              <a:gd name="connsiteX4" fmla="*/ 3873997 w 4411053"/>
              <a:gd name="connsiteY4" fmla="*/ 97606 h 1921776"/>
              <a:gd name="connsiteX5" fmla="*/ 4395336 w 4411053"/>
              <a:gd name="connsiteY5" fmla="*/ 780835 h 1921776"/>
              <a:gd name="connsiteX6" fmla="*/ 4041269 w 4411053"/>
              <a:gd name="connsiteY6" fmla="*/ 1473137 h 1921776"/>
              <a:gd name="connsiteX7" fmla="*/ 962641 w 4411053"/>
              <a:gd name="connsiteY7" fmla="*/ 1613621 h 1921776"/>
              <a:gd name="connsiteX8" fmla="*/ 551463 w 4411053"/>
              <a:gd name="connsiteY8" fmla="*/ 1921776 h 1921776"/>
              <a:gd name="connsiteX9" fmla="*/ 579832 w 4411053"/>
              <a:gd name="connsiteY9" fmla="*/ 1613526 h 1921776"/>
              <a:gd name="connsiteX0" fmla="*/ 579832 w 4411053"/>
              <a:gd name="connsiteY0" fmla="*/ 1613526 h 1921776"/>
              <a:gd name="connsiteX1" fmla="*/ 162953 w 4411053"/>
              <a:gd name="connsiteY1" fmla="*/ 1318088 h 1921776"/>
              <a:gd name="connsiteX2" fmla="*/ 4508 w 4411053"/>
              <a:gd name="connsiteY2" fmla="*/ 445916 h 1921776"/>
              <a:gd name="connsiteX3" fmla="*/ 658134 w 4411053"/>
              <a:gd name="connsiteY3" fmla="*/ 40878 h 1921776"/>
              <a:gd name="connsiteX4" fmla="*/ 3873997 w 4411053"/>
              <a:gd name="connsiteY4" fmla="*/ 97606 h 1921776"/>
              <a:gd name="connsiteX5" fmla="*/ 4395336 w 4411053"/>
              <a:gd name="connsiteY5" fmla="*/ 780835 h 1921776"/>
              <a:gd name="connsiteX6" fmla="*/ 4041269 w 4411053"/>
              <a:gd name="connsiteY6" fmla="*/ 1473137 h 1921776"/>
              <a:gd name="connsiteX7" fmla="*/ 962641 w 4411053"/>
              <a:gd name="connsiteY7" fmla="*/ 1613621 h 1921776"/>
              <a:gd name="connsiteX8" fmla="*/ 551463 w 4411053"/>
              <a:gd name="connsiteY8" fmla="*/ 1921776 h 1921776"/>
              <a:gd name="connsiteX9" fmla="*/ 579832 w 4411053"/>
              <a:gd name="connsiteY9" fmla="*/ 1613526 h 1921776"/>
              <a:gd name="connsiteX0" fmla="*/ 579832 w 4411053"/>
              <a:gd name="connsiteY0" fmla="*/ 1613526 h 1921776"/>
              <a:gd name="connsiteX1" fmla="*/ 162953 w 4411053"/>
              <a:gd name="connsiteY1" fmla="*/ 1318088 h 1921776"/>
              <a:gd name="connsiteX2" fmla="*/ 4508 w 4411053"/>
              <a:gd name="connsiteY2" fmla="*/ 445916 h 1921776"/>
              <a:gd name="connsiteX3" fmla="*/ 658134 w 4411053"/>
              <a:gd name="connsiteY3" fmla="*/ 40878 h 1921776"/>
              <a:gd name="connsiteX4" fmla="*/ 3873997 w 4411053"/>
              <a:gd name="connsiteY4" fmla="*/ 97606 h 1921776"/>
              <a:gd name="connsiteX5" fmla="*/ 4395336 w 4411053"/>
              <a:gd name="connsiteY5" fmla="*/ 780835 h 1921776"/>
              <a:gd name="connsiteX6" fmla="*/ 4041269 w 4411053"/>
              <a:gd name="connsiteY6" fmla="*/ 1473137 h 1921776"/>
              <a:gd name="connsiteX7" fmla="*/ 962641 w 4411053"/>
              <a:gd name="connsiteY7" fmla="*/ 1613621 h 1921776"/>
              <a:gd name="connsiteX8" fmla="*/ 551463 w 4411053"/>
              <a:gd name="connsiteY8" fmla="*/ 1921776 h 1921776"/>
              <a:gd name="connsiteX9" fmla="*/ 579832 w 4411053"/>
              <a:gd name="connsiteY9" fmla="*/ 1613526 h 1921776"/>
              <a:gd name="connsiteX0" fmla="*/ 579832 w 4410649"/>
              <a:gd name="connsiteY0" fmla="*/ 1629405 h 1937655"/>
              <a:gd name="connsiteX1" fmla="*/ 162953 w 4410649"/>
              <a:gd name="connsiteY1" fmla="*/ 1333967 h 1937655"/>
              <a:gd name="connsiteX2" fmla="*/ 4508 w 4410649"/>
              <a:gd name="connsiteY2" fmla="*/ 461795 h 1937655"/>
              <a:gd name="connsiteX3" fmla="*/ 658134 w 4410649"/>
              <a:gd name="connsiteY3" fmla="*/ 56757 h 1937655"/>
              <a:gd name="connsiteX4" fmla="*/ 3871596 w 4410649"/>
              <a:gd name="connsiteY4" fmla="*/ 83126 h 1937655"/>
              <a:gd name="connsiteX5" fmla="*/ 4395336 w 4410649"/>
              <a:gd name="connsiteY5" fmla="*/ 796714 h 1937655"/>
              <a:gd name="connsiteX6" fmla="*/ 4041269 w 4410649"/>
              <a:gd name="connsiteY6" fmla="*/ 1489016 h 1937655"/>
              <a:gd name="connsiteX7" fmla="*/ 962641 w 4410649"/>
              <a:gd name="connsiteY7" fmla="*/ 1629500 h 1937655"/>
              <a:gd name="connsiteX8" fmla="*/ 551463 w 4410649"/>
              <a:gd name="connsiteY8" fmla="*/ 1937655 h 1937655"/>
              <a:gd name="connsiteX9" fmla="*/ 579832 w 4410649"/>
              <a:gd name="connsiteY9" fmla="*/ 1629405 h 1937655"/>
              <a:gd name="connsiteX0" fmla="*/ 579832 w 4410649"/>
              <a:gd name="connsiteY0" fmla="*/ 1629405 h 1937655"/>
              <a:gd name="connsiteX1" fmla="*/ 162953 w 4410649"/>
              <a:gd name="connsiteY1" fmla="*/ 1333967 h 1937655"/>
              <a:gd name="connsiteX2" fmla="*/ 4508 w 4410649"/>
              <a:gd name="connsiteY2" fmla="*/ 461795 h 1937655"/>
              <a:gd name="connsiteX3" fmla="*/ 658134 w 4410649"/>
              <a:gd name="connsiteY3" fmla="*/ 56757 h 1937655"/>
              <a:gd name="connsiteX4" fmla="*/ 3871596 w 4410649"/>
              <a:gd name="connsiteY4" fmla="*/ 83126 h 1937655"/>
              <a:gd name="connsiteX5" fmla="*/ 4395336 w 4410649"/>
              <a:gd name="connsiteY5" fmla="*/ 796714 h 1937655"/>
              <a:gd name="connsiteX6" fmla="*/ 4041269 w 4410649"/>
              <a:gd name="connsiteY6" fmla="*/ 1489016 h 1937655"/>
              <a:gd name="connsiteX7" fmla="*/ 962641 w 4410649"/>
              <a:gd name="connsiteY7" fmla="*/ 1629500 h 1937655"/>
              <a:gd name="connsiteX8" fmla="*/ 551463 w 4410649"/>
              <a:gd name="connsiteY8" fmla="*/ 1937655 h 1937655"/>
              <a:gd name="connsiteX9" fmla="*/ 579832 w 4410649"/>
              <a:gd name="connsiteY9" fmla="*/ 1629405 h 1937655"/>
              <a:gd name="connsiteX0" fmla="*/ 579832 w 4410649"/>
              <a:gd name="connsiteY0" fmla="*/ 1638498 h 1946748"/>
              <a:gd name="connsiteX1" fmla="*/ 162953 w 4410649"/>
              <a:gd name="connsiteY1" fmla="*/ 1343060 h 1946748"/>
              <a:gd name="connsiteX2" fmla="*/ 4508 w 4410649"/>
              <a:gd name="connsiteY2" fmla="*/ 470888 h 1946748"/>
              <a:gd name="connsiteX3" fmla="*/ 658134 w 4410649"/>
              <a:gd name="connsiteY3" fmla="*/ 65850 h 1946748"/>
              <a:gd name="connsiteX4" fmla="*/ 3871596 w 4410649"/>
              <a:gd name="connsiteY4" fmla="*/ 92219 h 1946748"/>
              <a:gd name="connsiteX5" fmla="*/ 4395336 w 4410649"/>
              <a:gd name="connsiteY5" fmla="*/ 805807 h 1946748"/>
              <a:gd name="connsiteX6" fmla="*/ 4041269 w 4410649"/>
              <a:gd name="connsiteY6" fmla="*/ 1498109 h 1946748"/>
              <a:gd name="connsiteX7" fmla="*/ 962641 w 4410649"/>
              <a:gd name="connsiteY7" fmla="*/ 1638593 h 1946748"/>
              <a:gd name="connsiteX8" fmla="*/ 551463 w 4410649"/>
              <a:gd name="connsiteY8" fmla="*/ 1946748 h 1946748"/>
              <a:gd name="connsiteX9" fmla="*/ 579832 w 4410649"/>
              <a:gd name="connsiteY9" fmla="*/ 1638498 h 1946748"/>
              <a:gd name="connsiteX0" fmla="*/ 579832 w 4410649"/>
              <a:gd name="connsiteY0" fmla="*/ 1638498 h 1972588"/>
              <a:gd name="connsiteX1" fmla="*/ 162953 w 4410649"/>
              <a:gd name="connsiteY1" fmla="*/ 1343060 h 1972588"/>
              <a:gd name="connsiteX2" fmla="*/ 4508 w 4410649"/>
              <a:gd name="connsiteY2" fmla="*/ 470888 h 1972588"/>
              <a:gd name="connsiteX3" fmla="*/ 658134 w 4410649"/>
              <a:gd name="connsiteY3" fmla="*/ 65850 h 1972588"/>
              <a:gd name="connsiteX4" fmla="*/ 3871596 w 4410649"/>
              <a:gd name="connsiteY4" fmla="*/ 92219 h 1972588"/>
              <a:gd name="connsiteX5" fmla="*/ 4395336 w 4410649"/>
              <a:gd name="connsiteY5" fmla="*/ 805807 h 1972588"/>
              <a:gd name="connsiteX6" fmla="*/ 4041269 w 4410649"/>
              <a:gd name="connsiteY6" fmla="*/ 1498109 h 1972588"/>
              <a:gd name="connsiteX7" fmla="*/ 962641 w 4410649"/>
              <a:gd name="connsiteY7" fmla="*/ 1638593 h 1972588"/>
              <a:gd name="connsiteX8" fmla="*/ 773590 w 4410649"/>
              <a:gd name="connsiteY8" fmla="*/ 1972588 h 1972588"/>
              <a:gd name="connsiteX9" fmla="*/ 579832 w 4410649"/>
              <a:gd name="connsiteY9" fmla="*/ 1638498 h 1972588"/>
              <a:gd name="connsiteX0" fmla="*/ 579832 w 4410649"/>
              <a:gd name="connsiteY0" fmla="*/ 1638498 h 1972588"/>
              <a:gd name="connsiteX1" fmla="*/ 162953 w 4410649"/>
              <a:gd name="connsiteY1" fmla="*/ 1343060 h 1972588"/>
              <a:gd name="connsiteX2" fmla="*/ 4508 w 4410649"/>
              <a:gd name="connsiteY2" fmla="*/ 470888 h 1972588"/>
              <a:gd name="connsiteX3" fmla="*/ 658134 w 4410649"/>
              <a:gd name="connsiteY3" fmla="*/ 65850 h 1972588"/>
              <a:gd name="connsiteX4" fmla="*/ 3871596 w 4410649"/>
              <a:gd name="connsiteY4" fmla="*/ 92219 h 1972588"/>
              <a:gd name="connsiteX5" fmla="*/ 4395336 w 4410649"/>
              <a:gd name="connsiteY5" fmla="*/ 805807 h 1972588"/>
              <a:gd name="connsiteX6" fmla="*/ 4041269 w 4410649"/>
              <a:gd name="connsiteY6" fmla="*/ 1498109 h 1972588"/>
              <a:gd name="connsiteX7" fmla="*/ 962641 w 4410649"/>
              <a:gd name="connsiteY7" fmla="*/ 1638593 h 1972588"/>
              <a:gd name="connsiteX8" fmla="*/ 773590 w 4410649"/>
              <a:gd name="connsiteY8" fmla="*/ 1972588 h 1972588"/>
              <a:gd name="connsiteX9" fmla="*/ 579832 w 4410649"/>
              <a:gd name="connsiteY9" fmla="*/ 1638498 h 1972588"/>
              <a:gd name="connsiteX0" fmla="*/ 579832 w 4410649"/>
              <a:gd name="connsiteY0" fmla="*/ 1638498 h 1972588"/>
              <a:gd name="connsiteX1" fmla="*/ 162953 w 4410649"/>
              <a:gd name="connsiteY1" fmla="*/ 1343060 h 1972588"/>
              <a:gd name="connsiteX2" fmla="*/ 4508 w 4410649"/>
              <a:gd name="connsiteY2" fmla="*/ 470888 h 1972588"/>
              <a:gd name="connsiteX3" fmla="*/ 658134 w 4410649"/>
              <a:gd name="connsiteY3" fmla="*/ 65850 h 1972588"/>
              <a:gd name="connsiteX4" fmla="*/ 3871596 w 4410649"/>
              <a:gd name="connsiteY4" fmla="*/ 92219 h 1972588"/>
              <a:gd name="connsiteX5" fmla="*/ 4395336 w 4410649"/>
              <a:gd name="connsiteY5" fmla="*/ 805807 h 1972588"/>
              <a:gd name="connsiteX6" fmla="*/ 4041269 w 4410649"/>
              <a:gd name="connsiteY6" fmla="*/ 1498109 h 1972588"/>
              <a:gd name="connsiteX7" fmla="*/ 962641 w 4410649"/>
              <a:gd name="connsiteY7" fmla="*/ 1638593 h 1972588"/>
              <a:gd name="connsiteX8" fmla="*/ 773590 w 4410649"/>
              <a:gd name="connsiteY8" fmla="*/ 1972588 h 1972588"/>
              <a:gd name="connsiteX9" fmla="*/ 579832 w 4410649"/>
              <a:gd name="connsiteY9" fmla="*/ 1638498 h 1972588"/>
              <a:gd name="connsiteX0" fmla="*/ 579832 w 4410649"/>
              <a:gd name="connsiteY0" fmla="*/ 1638498 h 1966993"/>
              <a:gd name="connsiteX1" fmla="*/ 162953 w 4410649"/>
              <a:gd name="connsiteY1" fmla="*/ 1343060 h 1966993"/>
              <a:gd name="connsiteX2" fmla="*/ 4508 w 4410649"/>
              <a:gd name="connsiteY2" fmla="*/ 470888 h 1966993"/>
              <a:gd name="connsiteX3" fmla="*/ 658134 w 4410649"/>
              <a:gd name="connsiteY3" fmla="*/ 65850 h 1966993"/>
              <a:gd name="connsiteX4" fmla="*/ 3871596 w 4410649"/>
              <a:gd name="connsiteY4" fmla="*/ 92219 h 1966993"/>
              <a:gd name="connsiteX5" fmla="*/ 4395336 w 4410649"/>
              <a:gd name="connsiteY5" fmla="*/ 805807 h 1966993"/>
              <a:gd name="connsiteX6" fmla="*/ 4041269 w 4410649"/>
              <a:gd name="connsiteY6" fmla="*/ 1498109 h 1966993"/>
              <a:gd name="connsiteX7" fmla="*/ 962641 w 4410649"/>
              <a:gd name="connsiteY7" fmla="*/ 1638593 h 1966993"/>
              <a:gd name="connsiteX8" fmla="*/ 853844 w 4410649"/>
              <a:gd name="connsiteY8" fmla="*/ 1966993 h 1966993"/>
              <a:gd name="connsiteX9" fmla="*/ 579832 w 4410649"/>
              <a:gd name="connsiteY9" fmla="*/ 1638498 h 1966993"/>
              <a:gd name="connsiteX0" fmla="*/ 579832 w 4410649"/>
              <a:gd name="connsiteY0" fmla="*/ 1638498 h 1966993"/>
              <a:gd name="connsiteX1" fmla="*/ 162953 w 4410649"/>
              <a:gd name="connsiteY1" fmla="*/ 1343060 h 1966993"/>
              <a:gd name="connsiteX2" fmla="*/ 4508 w 4410649"/>
              <a:gd name="connsiteY2" fmla="*/ 470888 h 1966993"/>
              <a:gd name="connsiteX3" fmla="*/ 658134 w 4410649"/>
              <a:gd name="connsiteY3" fmla="*/ 65850 h 1966993"/>
              <a:gd name="connsiteX4" fmla="*/ 3871596 w 4410649"/>
              <a:gd name="connsiteY4" fmla="*/ 92219 h 1966993"/>
              <a:gd name="connsiteX5" fmla="*/ 4395336 w 4410649"/>
              <a:gd name="connsiteY5" fmla="*/ 805807 h 1966993"/>
              <a:gd name="connsiteX6" fmla="*/ 4041269 w 4410649"/>
              <a:gd name="connsiteY6" fmla="*/ 1498109 h 1966993"/>
              <a:gd name="connsiteX7" fmla="*/ 962641 w 4410649"/>
              <a:gd name="connsiteY7" fmla="*/ 1638593 h 1966993"/>
              <a:gd name="connsiteX8" fmla="*/ 853844 w 4410649"/>
              <a:gd name="connsiteY8" fmla="*/ 1966993 h 1966993"/>
              <a:gd name="connsiteX9" fmla="*/ 579832 w 4410649"/>
              <a:gd name="connsiteY9" fmla="*/ 1638498 h 1966993"/>
              <a:gd name="connsiteX0" fmla="*/ 579832 w 4410649"/>
              <a:gd name="connsiteY0" fmla="*/ 1638498 h 1966993"/>
              <a:gd name="connsiteX1" fmla="*/ 162953 w 4410649"/>
              <a:gd name="connsiteY1" fmla="*/ 1343060 h 1966993"/>
              <a:gd name="connsiteX2" fmla="*/ 4508 w 4410649"/>
              <a:gd name="connsiteY2" fmla="*/ 470888 h 1966993"/>
              <a:gd name="connsiteX3" fmla="*/ 658134 w 4410649"/>
              <a:gd name="connsiteY3" fmla="*/ 65850 h 1966993"/>
              <a:gd name="connsiteX4" fmla="*/ 3871596 w 4410649"/>
              <a:gd name="connsiteY4" fmla="*/ 92219 h 1966993"/>
              <a:gd name="connsiteX5" fmla="*/ 4395336 w 4410649"/>
              <a:gd name="connsiteY5" fmla="*/ 805807 h 1966993"/>
              <a:gd name="connsiteX6" fmla="*/ 4041269 w 4410649"/>
              <a:gd name="connsiteY6" fmla="*/ 1498109 h 1966993"/>
              <a:gd name="connsiteX7" fmla="*/ 962641 w 4410649"/>
              <a:gd name="connsiteY7" fmla="*/ 1638593 h 1966993"/>
              <a:gd name="connsiteX8" fmla="*/ 853844 w 4410649"/>
              <a:gd name="connsiteY8" fmla="*/ 1966993 h 1966993"/>
              <a:gd name="connsiteX9" fmla="*/ 579832 w 4410649"/>
              <a:gd name="connsiteY9" fmla="*/ 1638498 h 1966993"/>
              <a:gd name="connsiteX0" fmla="*/ 579832 w 4428152"/>
              <a:gd name="connsiteY0" fmla="*/ 1638498 h 1966993"/>
              <a:gd name="connsiteX1" fmla="*/ 162953 w 4428152"/>
              <a:gd name="connsiteY1" fmla="*/ 1343060 h 1966993"/>
              <a:gd name="connsiteX2" fmla="*/ 4508 w 4428152"/>
              <a:gd name="connsiteY2" fmla="*/ 470888 h 1966993"/>
              <a:gd name="connsiteX3" fmla="*/ 658134 w 4428152"/>
              <a:gd name="connsiteY3" fmla="*/ 65850 h 1966993"/>
              <a:gd name="connsiteX4" fmla="*/ 3871596 w 4428152"/>
              <a:gd name="connsiteY4" fmla="*/ 92219 h 1966993"/>
              <a:gd name="connsiteX5" fmla="*/ 4395336 w 4428152"/>
              <a:gd name="connsiteY5" fmla="*/ 805807 h 1966993"/>
              <a:gd name="connsiteX6" fmla="*/ 4041269 w 4428152"/>
              <a:gd name="connsiteY6" fmla="*/ 1498109 h 1966993"/>
              <a:gd name="connsiteX7" fmla="*/ 911570 w 4428152"/>
              <a:gd name="connsiteY7" fmla="*/ 1642154 h 1966993"/>
              <a:gd name="connsiteX8" fmla="*/ 853844 w 4428152"/>
              <a:gd name="connsiteY8" fmla="*/ 1966993 h 1966993"/>
              <a:gd name="connsiteX9" fmla="*/ 579832 w 4428152"/>
              <a:gd name="connsiteY9" fmla="*/ 1638498 h 1966993"/>
              <a:gd name="connsiteX0" fmla="*/ 579832 w 4428152"/>
              <a:gd name="connsiteY0" fmla="*/ 1638498 h 1962415"/>
              <a:gd name="connsiteX1" fmla="*/ 162953 w 4428152"/>
              <a:gd name="connsiteY1" fmla="*/ 1343060 h 1962415"/>
              <a:gd name="connsiteX2" fmla="*/ 4508 w 4428152"/>
              <a:gd name="connsiteY2" fmla="*/ 470888 h 1962415"/>
              <a:gd name="connsiteX3" fmla="*/ 658134 w 4428152"/>
              <a:gd name="connsiteY3" fmla="*/ 65850 h 1962415"/>
              <a:gd name="connsiteX4" fmla="*/ 3871596 w 4428152"/>
              <a:gd name="connsiteY4" fmla="*/ 92219 h 1962415"/>
              <a:gd name="connsiteX5" fmla="*/ 4395336 w 4428152"/>
              <a:gd name="connsiteY5" fmla="*/ 805807 h 1962415"/>
              <a:gd name="connsiteX6" fmla="*/ 4041269 w 4428152"/>
              <a:gd name="connsiteY6" fmla="*/ 1498109 h 1962415"/>
              <a:gd name="connsiteX7" fmla="*/ 911570 w 4428152"/>
              <a:gd name="connsiteY7" fmla="*/ 1642154 h 1962415"/>
              <a:gd name="connsiteX8" fmla="*/ 919506 w 4428152"/>
              <a:gd name="connsiteY8" fmla="*/ 1962415 h 1962415"/>
              <a:gd name="connsiteX9" fmla="*/ 579832 w 4428152"/>
              <a:gd name="connsiteY9" fmla="*/ 1638498 h 1962415"/>
              <a:gd name="connsiteX0" fmla="*/ 579832 w 4428152"/>
              <a:gd name="connsiteY0" fmla="*/ 1638498 h 1962415"/>
              <a:gd name="connsiteX1" fmla="*/ 162953 w 4428152"/>
              <a:gd name="connsiteY1" fmla="*/ 1343060 h 1962415"/>
              <a:gd name="connsiteX2" fmla="*/ 4508 w 4428152"/>
              <a:gd name="connsiteY2" fmla="*/ 470888 h 1962415"/>
              <a:gd name="connsiteX3" fmla="*/ 658134 w 4428152"/>
              <a:gd name="connsiteY3" fmla="*/ 65850 h 1962415"/>
              <a:gd name="connsiteX4" fmla="*/ 3871596 w 4428152"/>
              <a:gd name="connsiteY4" fmla="*/ 92219 h 1962415"/>
              <a:gd name="connsiteX5" fmla="*/ 4395336 w 4428152"/>
              <a:gd name="connsiteY5" fmla="*/ 805807 h 1962415"/>
              <a:gd name="connsiteX6" fmla="*/ 4041269 w 4428152"/>
              <a:gd name="connsiteY6" fmla="*/ 1498109 h 1962415"/>
              <a:gd name="connsiteX7" fmla="*/ 911570 w 4428152"/>
              <a:gd name="connsiteY7" fmla="*/ 1642154 h 1962415"/>
              <a:gd name="connsiteX8" fmla="*/ 919506 w 4428152"/>
              <a:gd name="connsiteY8" fmla="*/ 1962415 h 1962415"/>
              <a:gd name="connsiteX9" fmla="*/ 579832 w 4428152"/>
              <a:gd name="connsiteY9" fmla="*/ 1638498 h 1962415"/>
              <a:gd name="connsiteX0" fmla="*/ 579832 w 4428152"/>
              <a:gd name="connsiteY0" fmla="*/ 1638498 h 1962415"/>
              <a:gd name="connsiteX1" fmla="*/ 162953 w 4428152"/>
              <a:gd name="connsiteY1" fmla="*/ 1343060 h 1962415"/>
              <a:gd name="connsiteX2" fmla="*/ 4508 w 4428152"/>
              <a:gd name="connsiteY2" fmla="*/ 470888 h 1962415"/>
              <a:gd name="connsiteX3" fmla="*/ 658134 w 4428152"/>
              <a:gd name="connsiteY3" fmla="*/ 65850 h 1962415"/>
              <a:gd name="connsiteX4" fmla="*/ 3871596 w 4428152"/>
              <a:gd name="connsiteY4" fmla="*/ 92219 h 1962415"/>
              <a:gd name="connsiteX5" fmla="*/ 4395336 w 4428152"/>
              <a:gd name="connsiteY5" fmla="*/ 805807 h 1962415"/>
              <a:gd name="connsiteX6" fmla="*/ 4041269 w 4428152"/>
              <a:gd name="connsiteY6" fmla="*/ 1498109 h 1962415"/>
              <a:gd name="connsiteX7" fmla="*/ 911570 w 4428152"/>
              <a:gd name="connsiteY7" fmla="*/ 1642154 h 1962415"/>
              <a:gd name="connsiteX8" fmla="*/ 919506 w 4428152"/>
              <a:gd name="connsiteY8" fmla="*/ 1962415 h 1962415"/>
              <a:gd name="connsiteX9" fmla="*/ 579832 w 4428152"/>
              <a:gd name="connsiteY9" fmla="*/ 1638498 h 1962415"/>
              <a:gd name="connsiteX0" fmla="*/ 579832 w 4410649"/>
              <a:gd name="connsiteY0" fmla="*/ 1638498 h 1962415"/>
              <a:gd name="connsiteX1" fmla="*/ 162953 w 4410649"/>
              <a:gd name="connsiteY1" fmla="*/ 1343060 h 1962415"/>
              <a:gd name="connsiteX2" fmla="*/ 4508 w 4410649"/>
              <a:gd name="connsiteY2" fmla="*/ 470888 h 1962415"/>
              <a:gd name="connsiteX3" fmla="*/ 658134 w 4410649"/>
              <a:gd name="connsiteY3" fmla="*/ 65850 h 1962415"/>
              <a:gd name="connsiteX4" fmla="*/ 3871596 w 4410649"/>
              <a:gd name="connsiteY4" fmla="*/ 92219 h 1962415"/>
              <a:gd name="connsiteX5" fmla="*/ 4395336 w 4410649"/>
              <a:gd name="connsiteY5" fmla="*/ 805807 h 1962415"/>
              <a:gd name="connsiteX6" fmla="*/ 4041269 w 4410649"/>
              <a:gd name="connsiteY6" fmla="*/ 1498109 h 1962415"/>
              <a:gd name="connsiteX7" fmla="*/ 911570 w 4410649"/>
              <a:gd name="connsiteY7" fmla="*/ 1642154 h 1962415"/>
              <a:gd name="connsiteX8" fmla="*/ 919506 w 4410649"/>
              <a:gd name="connsiteY8" fmla="*/ 1962415 h 1962415"/>
              <a:gd name="connsiteX9" fmla="*/ 579832 w 4410649"/>
              <a:gd name="connsiteY9" fmla="*/ 1638498 h 1962415"/>
              <a:gd name="connsiteX0" fmla="*/ 579832 w 4410649"/>
              <a:gd name="connsiteY0" fmla="*/ 1638498 h 1962415"/>
              <a:gd name="connsiteX1" fmla="*/ 162953 w 4410649"/>
              <a:gd name="connsiteY1" fmla="*/ 1343060 h 1962415"/>
              <a:gd name="connsiteX2" fmla="*/ 4508 w 4410649"/>
              <a:gd name="connsiteY2" fmla="*/ 470888 h 1962415"/>
              <a:gd name="connsiteX3" fmla="*/ 658134 w 4410649"/>
              <a:gd name="connsiteY3" fmla="*/ 65850 h 1962415"/>
              <a:gd name="connsiteX4" fmla="*/ 3871596 w 4410649"/>
              <a:gd name="connsiteY4" fmla="*/ 92219 h 1962415"/>
              <a:gd name="connsiteX5" fmla="*/ 4395336 w 4410649"/>
              <a:gd name="connsiteY5" fmla="*/ 805807 h 1962415"/>
              <a:gd name="connsiteX6" fmla="*/ 4041269 w 4410649"/>
              <a:gd name="connsiteY6" fmla="*/ 1498109 h 1962415"/>
              <a:gd name="connsiteX7" fmla="*/ 911570 w 4410649"/>
              <a:gd name="connsiteY7" fmla="*/ 1642154 h 1962415"/>
              <a:gd name="connsiteX8" fmla="*/ 919506 w 4410649"/>
              <a:gd name="connsiteY8" fmla="*/ 1962415 h 1962415"/>
              <a:gd name="connsiteX9" fmla="*/ 579832 w 4410649"/>
              <a:gd name="connsiteY9" fmla="*/ 1638498 h 1962415"/>
              <a:gd name="connsiteX0" fmla="*/ 579832 w 4403897"/>
              <a:gd name="connsiteY0" fmla="*/ 1638498 h 1962415"/>
              <a:gd name="connsiteX1" fmla="*/ 162953 w 4403897"/>
              <a:gd name="connsiteY1" fmla="*/ 1343060 h 1962415"/>
              <a:gd name="connsiteX2" fmla="*/ 4508 w 4403897"/>
              <a:gd name="connsiteY2" fmla="*/ 470888 h 1962415"/>
              <a:gd name="connsiteX3" fmla="*/ 658134 w 4403897"/>
              <a:gd name="connsiteY3" fmla="*/ 65850 h 1962415"/>
              <a:gd name="connsiteX4" fmla="*/ 3871596 w 4403897"/>
              <a:gd name="connsiteY4" fmla="*/ 92219 h 1962415"/>
              <a:gd name="connsiteX5" fmla="*/ 4395336 w 4403897"/>
              <a:gd name="connsiteY5" fmla="*/ 805807 h 1962415"/>
              <a:gd name="connsiteX6" fmla="*/ 4041269 w 4403897"/>
              <a:gd name="connsiteY6" fmla="*/ 1498109 h 1962415"/>
              <a:gd name="connsiteX7" fmla="*/ 911570 w 4403897"/>
              <a:gd name="connsiteY7" fmla="*/ 1642154 h 1962415"/>
              <a:gd name="connsiteX8" fmla="*/ 919506 w 4403897"/>
              <a:gd name="connsiteY8" fmla="*/ 1962415 h 1962415"/>
              <a:gd name="connsiteX9" fmla="*/ 579832 w 4403897"/>
              <a:gd name="connsiteY9" fmla="*/ 1638498 h 1962415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4041269 w 4403170"/>
              <a:gd name="connsiteY6" fmla="*/ 1529947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3867252 w 4403170"/>
              <a:gd name="connsiteY6" fmla="*/ 1555855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3864291 w 4403170"/>
              <a:gd name="connsiteY6" fmla="*/ 1611163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3860788 w 4403170"/>
              <a:gd name="connsiteY6" fmla="*/ 1659621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3860788 w 4403170"/>
              <a:gd name="connsiteY6" fmla="*/ 1659621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34162 w 4402901"/>
              <a:gd name="connsiteY0" fmla="*/ 1652839 h 1994253"/>
              <a:gd name="connsiteX1" fmla="*/ 162684 w 4402901"/>
              <a:gd name="connsiteY1" fmla="*/ 1374898 h 1994253"/>
              <a:gd name="connsiteX2" fmla="*/ 4239 w 4402901"/>
              <a:gd name="connsiteY2" fmla="*/ 502726 h 1994253"/>
              <a:gd name="connsiteX3" fmla="*/ 657865 w 4402901"/>
              <a:gd name="connsiteY3" fmla="*/ 97688 h 1994253"/>
              <a:gd name="connsiteX4" fmla="*/ 3866451 w 4402901"/>
              <a:gd name="connsiteY4" fmla="*/ 62409 h 1994253"/>
              <a:gd name="connsiteX5" fmla="*/ 4395067 w 4402901"/>
              <a:gd name="connsiteY5" fmla="*/ 837645 h 1994253"/>
              <a:gd name="connsiteX6" fmla="*/ 3860519 w 4402901"/>
              <a:gd name="connsiteY6" fmla="*/ 1659621 h 1994253"/>
              <a:gd name="connsiteX7" fmla="*/ 911301 w 4402901"/>
              <a:gd name="connsiteY7" fmla="*/ 1673992 h 1994253"/>
              <a:gd name="connsiteX8" fmla="*/ 919237 w 4402901"/>
              <a:gd name="connsiteY8" fmla="*/ 1994253 h 1994253"/>
              <a:gd name="connsiteX9" fmla="*/ 534162 w 4402901"/>
              <a:gd name="connsiteY9" fmla="*/ 1652839 h 1994253"/>
              <a:gd name="connsiteX0" fmla="*/ 556735 w 4425474"/>
              <a:gd name="connsiteY0" fmla="*/ 1652839 h 1994253"/>
              <a:gd name="connsiteX1" fmla="*/ 167956 w 4425474"/>
              <a:gd name="connsiteY1" fmla="*/ 1341666 h 1994253"/>
              <a:gd name="connsiteX2" fmla="*/ 26812 w 4425474"/>
              <a:gd name="connsiteY2" fmla="*/ 502726 h 1994253"/>
              <a:gd name="connsiteX3" fmla="*/ 680438 w 4425474"/>
              <a:gd name="connsiteY3" fmla="*/ 97688 h 1994253"/>
              <a:gd name="connsiteX4" fmla="*/ 3889024 w 4425474"/>
              <a:gd name="connsiteY4" fmla="*/ 62409 h 1994253"/>
              <a:gd name="connsiteX5" fmla="*/ 4417640 w 4425474"/>
              <a:gd name="connsiteY5" fmla="*/ 837645 h 1994253"/>
              <a:gd name="connsiteX6" fmla="*/ 3883092 w 4425474"/>
              <a:gd name="connsiteY6" fmla="*/ 1659621 h 1994253"/>
              <a:gd name="connsiteX7" fmla="*/ 933874 w 4425474"/>
              <a:gd name="connsiteY7" fmla="*/ 1673992 h 1994253"/>
              <a:gd name="connsiteX8" fmla="*/ 941810 w 4425474"/>
              <a:gd name="connsiteY8" fmla="*/ 1994253 h 1994253"/>
              <a:gd name="connsiteX9" fmla="*/ 556735 w 4425474"/>
              <a:gd name="connsiteY9" fmla="*/ 1652839 h 1994253"/>
              <a:gd name="connsiteX0" fmla="*/ 556735 w 4425474"/>
              <a:gd name="connsiteY0" fmla="*/ 1652839 h 1994253"/>
              <a:gd name="connsiteX1" fmla="*/ 167956 w 4425474"/>
              <a:gd name="connsiteY1" fmla="*/ 1341666 h 1994253"/>
              <a:gd name="connsiteX2" fmla="*/ 26812 w 4425474"/>
              <a:gd name="connsiteY2" fmla="*/ 502726 h 1994253"/>
              <a:gd name="connsiteX3" fmla="*/ 680438 w 4425474"/>
              <a:gd name="connsiteY3" fmla="*/ 97688 h 1994253"/>
              <a:gd name="connsiteX4" fmla="*/ 3889024 w 4425474"/>
              <a:gd name="connsiteY4" fmla="*/ 62409 h 1994253"/>
              <a:gd name="connsiteX5" fmla="*/ 4417640 w 4425474"/>
              <a:gd name="connsiteY5" fmla="*/ 837645 h 1994253"/>
              <a:gd name="connsiteX6" fmla="*/ 3883092 w 4425474"/>
              <a:gd name="connsiteY6" fmla="*/ 1659621 h 1994253"/>
              <a:gd name="connsiteX7" fmla="*/ 933874 w 4425474"/>
              <a:gd name="connsiteY7" fmla="*/ 1673992 h 1994253"/>
              <a:gd name="connsiteX8" fmla="*/ 941810 w 4425474"/>
              <a:gd name="connsiteY8" fmla="*/ 1994253 h 1994253"/>
              <a:gd name="connsiteX9" fmla="*/ 556735 w 4425474"/>
              <a:gd name="connsiteY9" fmla="*/ 1652839 h 1994253"/>
              <a:gd name="connsiteX0" fmla="*/ 556735 w 4425474"/>
              <a:gd name="connsiteY0" fmla="*/ 1654095 h 1995509"/>
              <a:gd name="connsiteX1" fmla="*/ 167956 w 4425474"/>
              <a:gd name="connsiteY1" fmla="*/ 1342922 h 1995509"/>
              <a:gd name="connsiteX2" fmla="*/ 26812 w 4425474"/>
              <a:gd name="connsiteY2" fmla="*/ 503982 h 1995509"/>
              <a:gd name="connsiteX3" fmla="*/ 680438 w 4425474"/>
              <a:gd name="connsiteY3" fmla="*/ 98944 h 1995509"/>
              <a:gd name="connsiteX4" fmla="*/ 3889024 w 4425474"/>
              <a:gd name="connsiteY4" fmla="*/ 63665 h 1995509"/>
              <a:gd name="connsiteX5" fmla="*/ 4417640 w 4425474"/>
              <a:gd name="connsiteY5" fmla="*/ 838901 h 1995509"/>
              <a:gd name="connsiteX6" fmla="*/ 3883092 w 4425474"/>
              <a:gd name="connsiteY6" fmla="*/ 1660877 h 1995509"/>
              <a:gd name="connsiteX7" fmla="*/ 933874 w 4425474"/>
              <a:gd name="connsiteY7" fmla="*/ 1675248 h 1995509"/>
              <a:gd name="connsiteX8" fmla="*/ 941810 w 4425474"/>
              <a:gd name="connsiteY8" fmla="*/ 1995509 h 1995509"/>
              <a:gd name="connsiteX9" fmla="*/ 556735 w 4425474"/>
              <a:gd name="connsiteY9" fmla="*/ 1654095 h 1995509"/>
              <a:gd name="connsiteX0" fmla="*/ 556735 w 4425474"/>
              <a:gd name="connsiteY0" fmla="*/ 1655129 h 1996543"/>
              <a:gd name="connsiteX1" fmla="*/ 167956 w 4425474"/>
              <a:gd name="connsiteY1" fmla="*/ 1343956 h 1996543"/>
              <a:gd name="connsiteX2" fmla="*/ 26812 w 4425474"/>
              <a:gd name="connsiteY2" fmla="*/ 505016 h 1996543"/>
              <a:gd name="connsiteX3" fmla="*/ 680438 w 4425474"/>
              <a:gd name="connsiteY3" fmla="*/ 99978 h 1996543"/>
              <a:gd name="connsiteX4" fmla="*/ 3889024 w 4425474"/>
              <a:gd name="connsiteY4" fmla="*/ 64699 h 1996543"/>
              <a:gd name="connsiteX5" fmla="*/ 4417640 w 4425474"/>
              <a:gd name="connsiteY5" fmla="*/ 839935 h 1996543"/>
              <a:gd name="connsiteX6" fmla="*/ 3883092 w 4425474"/>
              <a:gd name="connsiteY6" fmla="*/ 1661911 h 1996543"/>
              <a:gd name="connsiteX7" fmla="*/ 933874 w 4425474"/>
              <a:gd name="connsiteY7" fmla="*/ 1676282 h 1996543"/>
              <a:gd name="connsiteX8" fmla="*/ 941810 w 4425474"/>
              <a:gd name="connsiteY8" fmla="*/ 1996543 h 1996543"/>
              <a:gd name="connsiteX9" fmla="*/ 556735 w 4425474"/>
              <a:gd name="connsiteY9" fmla="*/ 1655129 h 1996543"/>
              <a:gd name="connsiteX0" fmla="*/ 550979 w 4421752"/>
              <a:gd name="connsiteY0" fmla="*/ 1650230 h 1991644"/>
              <a:gd name="connsiteX1" fmla="*/ 162200 w 4421752"/>
              <a:gd name="connsiteY1" fmla="*/ 1339057 h 1991644"/>
              <a:gd name="connsiteX2" fmla="*/ 21056 w 4421752"/>
              <a:gd name="connsiteY2" fmla="*/ 500117 h 1991644"/>
              <a:gd name="connsiteX3" fmla="*/ 587675 w 4421752"/>
              <a:gd name="connsiteY3" fmla="*/ 108032 h 1991644"/>
              <a:gd name="connsiteX4" fmla="*/ 3883268 w 4421752"/>
              <a:gd name="connsiteY4" fmla="*/ 59800 h 1991644"/>
              <a:gd name="connsiteX5" fmla="*/ 4411884 w 4421752"/>
              <a:gd name="connsiteY5" fmla="*/ 835036 h 1991644"/>
              <a:gd name="connsiteX6" fmla="*/ 3877336 w 4421752"/>
              <a:gd name="connsiteY6" fmla="*/ 1657012 h 1991644"/>
              <a:gd name="connsiteX7" fmla="*/ 928118 w 4421752"/>
              <a:gd name="connsiteY7" fmla="*/ 1671383 h 1991644"/>
              <a:gd name="connsiteX8" fmla="*/ 936054 w 4421752"/>
              <a:gd name="connsiteY8" fmla="*/ 1991644 h 1991644"/>
              <a:gd name="connsiteX9" fmla="*/ 550979 w 4421752"/>
              <a:gd name="connsiteY9" fmla="*/ 1650230 h 1991644"/>
              <a:gd name="connsiteX0" fmla="*/ 550979 w 4423181"/>
              <a:gd name="connsiteY0" fmla="*/ 1701894 h 2043308"/>
              <a:gd name="connsiteX1" fmla="*/ 162200 w 4423181"/>
              <a:gd name="connsiteY1" fmla="*/ 1390721 h 2043308"/>
              <a:gd name="connsiteX2" fmla="*/ 21056 w 4423181"/>
              <a:gd name="connsiteY2" fmla="*/ 551781 h 2043308"/>
              <a:gd name="connsiteX3" fmla="*/ 587675 w 4423181"/>
              <a:gd name="connsiteY3" fmla="*/ 159696 h 2043308"/>
              <a:gd name="connsiteX4" fmla="*/ 3883268 w 4423181"/>
              <a:gd name="connsiteY4" fmla="*/ 111464 h 2043308"/>
              <a:gd name="connsiteX5" fmla="*/ 4411884 w 4423181"/>
              <a:gd name="connsiteY5" fmla="*/ 886700 h 2043308"/>
              <a:gd name="connsiteX6" fmla="*/ 3877336 w 4423181"/>
              <a:gd name="connsiteY6" fmla="*/ 1708676 h 2043308"/>
              <a:gd name="connsiteX7" fmla="*/ 928118 w 4423181"/>
              <a:gd name="connsiteY7" fmla="*/ 1723047 h 2043308"/>
              <a:gd name="connsiteX8" fmla="*/ 936054 w 4423181"/>
              <a:gd name="connsiteY8" fmla="*/ 2043308 h 2043308"/>
              <a:gd name="connsiteX9" fmla="*/ 550979 w 4423181"/>
              <a:gd name="connsiteY9" fmla="*/ 1701894 h 2043308"/>
              <a:gd name="connsiteX0" fmla="*/ 550979 w 4416703"/>
              <a:gd name="connsiteY0" fmla="*/ 1724338 h 2065752"/>
              <a:gd name="connsiteX1" fmla="*/ 162200 w 4416703"/>
              <a:gd name="connsiteY1" fmla="*/ 1413165 h 2065752"/>
              <a:gd name="connsiteX2" fmla="*/ 21056 w 4416703"/>
              <a:gd name="connsiteY2" fmla="*/ 574225 h 2065752"/>
              <a:gd name="connsiteX3" fmla="*/ 587675 w 4416703"/>
              <a:gd name="connsiteY3" fmla="*/ 182140 h 2065752"/>
              <a:gd name="connsiteX4" fmla="*/ 3836784 w 4416703"/>
              <a:gd name="connsiteY4" fmla="*/ 102710 h 2065752"/>
              <a:gd name="connsiteX5" fmla="*/ 4411884 w 4416703"/>
              <a:gd name="connsiteY5" fmla="*/ 909144 h 2065752"/>
              <a:gd name="connsiteX6" fmla="*/ 3877336 w 4416703"/>
              <a:gd name="connsiteY6" fmla="*/ 1731120 h 2065752"/>
              <a:gd name="connsiteX7" fmla="*/ 928118 w 4416703"/>
              <a:gd name="connsiteY7" fmla="*/ 1745491 h 2065752"/>
              <a:gd name="connsiteX8" fmla="*/ 936054 w 4416703"/>
              <a:gd name="connsiteY8" fmla="*/ 2065752 h 2065752"/>
              <a:gd name="connsiteX9" fmla="*/ 550979 w 4416703"/>
              <a:gd name="connsiteY9" fmla="*/ 1724338 h 2065752"/>
              <a:gd name="connsiteX0" fmla="*/ 560106 w 4423497"/>
              <a:gd name="connsiteY0" fmla="*/ 1682522 h 2023936"/>
              <a:gd name="connsiteX1" fmla="*/ 171327 w 4423497"/>
              <a:gd name="connsiteY1" fmla="*/ 1371349 h 2023936"/>
              <a:gd name="connsiteX2" fmla="*/ 30183 w 4423497"/>
              <a:gd name="connsiteY2" fmla="*/ 532409 h 2023936"/>
              <a:gd name="connsiteX3" fmla="*/ 733796 w 4423497"/>
              <a:gd name="connsiteY3" fmla="*/ 110109 h 2023936"/>
              <a:gd name="connsiteX4" fmla="*/ 3845911 w 4423497"/>
              <a:gd name="connsiteY4" fmla="*/ 60894 h 2023936"/>
              <a:gd name="connsiteX5" fmla="*/ 4421011 w 4423497"/>
              <a:gd name="connsiteY5" fmla="*/ 867328 h 2023936"/>
              <a:gd name="connsiteX6" fmla="*/ 3886463 w 4423497"/>
              <a:gd name="connsiteY6" fmla="*/ 1689304 h 2023936"/>
              <a:gd name="connsiteX7" fmla="*/ 937245 w 4423497"/>
              <a:gd name="connsiteY7" fmla="*/ 1703675 h 2023936"/>
              <a:gd name="connsiteX8" fmla="*/ 945181 w 4423497"/>
              <a:gd name="connsiteY8" fmla="*/ 2023936 h 2023936"/>
              <a:gd name="connsiteX9" fmla="*/ 560106 w 4423497"/>
              <a:gd name="connsiteY9" fmla="*/ 1682522 h 2023936"/>
              <a:gd name="connsiteX0" fmla="*/ 563605 w 4426572"/>
              <a:gd name="connsiteY0" fmla="*/ 1726456 h 2067870"/>
              <a:gd name="connsiteX1" fmla="*/ 174826 w 4426572"/>
              <a:gd name="connsiteY1" fmla="*/ 1415283 h 2067870"/>
              <a:gd name="connsiteX2" fmla="*/ 33682 w 4426572"/>
              <a:gd name="connsiteY2" fmla="*/ 576343 h 2067870"/>
              <a:gd name="connsiteX3" fmla="*/ 788618 w 4426572"/>
              <a:gd name="connsiteY3" fmla="*/ 60926 h 2067870"/>
              <a:gd name="connsiteX4" fmla="*/ 3849410 w 4426572"/>
              <a:gd name="connsiteY4" fmla="*/ 104828 h 2067870"/>
              <a:gd name="connsiteX5" fmla="*/ 4424510 w 4426572"/>
              <a:gd name="connsiteY5" fmla="*/ 911262 h 2067870"/>
              <a:gd name="connsiteX6" fmla="*/ 3889962 w 4426572"/>
              <a:gd name="connsiteY6" fmla="*/ 1733238 h 2067870"/>
              <a:gd name="connsiteX7" fmla="*/ 940744 w 4426572"/>
              <a:gd name="connsiteY7" fmla="*/ 1747609 h 2067870"/>
              <a:gd name="connsiteX8" fmla="*/ 948680 w 4426572"/>
              <a:gd name="connsiteY8" fmla="*/ 2067870 h 2067870"/>
              <a:gd name="connsiteX9" fmla="*/ 563605 w 4426572"/>
              <a:gd name="connsiteY9" fmla="*/ 1726456 h 2067870"/>
              <a:gd name="connsiteX0" fmla="*/ 563605 w 4426571"/>
              <a:gd name="connsiteY0" fmla="*/ 1726456 h 2067870"/>
              <a:gd name="connsiteX1" fmla="*/ 174826 w 4426571"/>
              <a:gd name="connsiteY1" fmla="*/ 1415283 h 2067870"/>
              <a:gd name="connsiteX2" fmla="*/ 33682 w 4426571"/>
              <a:gd name="connsiteY2" fmla="*/ 576343 h 2067870"/>
              <a:gd name="connsiteX3" fmla="*/ 788618 w 4426571"/>
              <a:gd name="connsiteY3" fmla="*/ 60926 h 2067870"/>
              <a:gd name="connsiteX4" fmla="*/ 3849410 w 4426571"/>
              <a:gd name="connsiteY4" fmla="*/ 104828 h 2067870"/>
              <a:gd name="connsiteX5" fmla="*/ 4424510 w 4426571"/>
              <a:gd name="connsiteY5" fmla="*/ 911262 h 2067870"/>
              <a:gd name="connsiteX6" fmla="*/ 3569489 w 4426571"/>
              <a:gd name="connsiteY6" fmla="*/ 1762468 h 2067870"/>
              <a:gd name="connsiteX7" fmla="*/ 940744 w 4426571"/>
              <a:gd name="connsiteY7" fmla="*/ 1747609 h 2067870"/>
              <a:gd name="connsiteX8" fmla="*/ 948680 w 4426571"/>
              <a:gd name="connsiteY8" fmla="*/ 2067870 h 2067870"/>
              <a:gd name="connsiteX9" fmla="*/ 563605 w 4426571"/>
              <a:gd name="connsiteY9" fmla="*/ 1726456 h 2067870"/>
              <a:gd name="connsiteX0" fmla="*/ 563605 w 4426571"/>
              <a:gd name="connsiteY0" fmla="*/ 1726456 h 2067870"/>
              <a:gd name="connsiteX1" fmla="*/ 174826 w 4426571"/>
              <a:gd name="connsiteY1" fmla="*/ 1415283 h 2067870"/>
              <a:gd name="connsiteX2" fmla="*/ 33682 w 4426571"/>
              <a:gd name="connsiteY2" fmla="*/ 576343 h 2067870"/>
              <a:gd name="connsiteX3" fmla="*/ 788618 w 4426571"/>
              <a:gd name="connsiteY3" fmla="*/ 60926 h 2067870"/>
              <a:gd name="connsiteX4" fmla="*/ 3849410 w 4426571"/>
              <a:gd name="connsiteY4" fmla="*/ 104828 h 2067870"/>
              <a:gd name="connsiteX5" fmla="*/ 4424510 w 4426571"/>
              <a:gd name="connsiteY5" fmla="*/ 911262 h 2067870"/>
              <a:gd name="connsiteX6" fmla="*/ 3569489 w 4426571"/>
              <a:gd name="connsiteY6" fmla="*/ 1762468 h 2067870"/>
              <a:gd name="connsiteX7" fmla="*/ 940744 w 4426571"/>
              <a:gd name="connsiteY7" fmla="*/ 1747609 h 2067870"/>
              <a:gd name="connsiteX8" fmla="*/ 948680 w 4426571"/>
              <a:gd name="connsiteY8" fmla="*/ 2067870 h 2067870"/>
              <a:gd name="connsiteX9" fmla="*/ 563605 w 4426571"/>
              <a:gd name="connsiteY9" fmla="*/ 1726456 h 2067870"/>
              <a:gd name="connsiteX0" fmla="*/ 564281 w 4427247"/>
              <a:gd name="connsiteY0" fmla="*/ 1726456 h 2067870"/>
              <a:gd name="connsiteX1" fmla="*/ 172251 w 4427247"/>
              <a:gd name="connsiteY1" fmla="*/ 1374183 h 2067870"/>
              <a:gd name="connsiteX2" fmla="*/ 34358 w 4427247"/>
              <a:gd name="connsiteY2" fmla="*/ 576343 h 2067870"/>
              <a:gd name="connsiteX3" fmla="*/ 789294 w 4427247"/>
              <a:gd name="connsiteY3" fmla="*/ 60926 h 2067870"/>
              <a:gd name="connsiteX4" fmla="*/ 3850086 w 4427247"/>
              <a:gd name="connsiteY4" fmla="*/ 104828 h 2067870"/>
              <a:gd name="connsiteX5" fmla="*/ 4425186 w 4427247"/>
              <a:gd name="connsiteY5" fmla="*/ 911262 h 2067870"/>
              <a:gd name="connsiteX6" fmla="*/ 3570165 w 4427247"/>
              <a:gd name="connsiteY6" fmla="*/ 1762468 h 2067870"/>
              <a:gd name="connsiteX7" fmla="*/ 941420 w 4427247"/>
              <a:gd name="connsiteY7" fmla="*/ 1747609 h 2067870"/>
              <a:gd name="connsiteX8" fmla="*/ 949356 w 4427247"/>
              <a:gd name="connsiteY8" fmla="*/ 2067870 h 2067870"/>
              <a:gd name="connsiteX9" fmla="*/ 564281 w 4427247"/>
              <a:gd name="connsiteY9" fmla="*/ 1726456 h 2067870"/>
              <a:gd name="connsiteX0" fmla="*/ 564281 w 4427247"/>
              <a:gd name="connsiteY0" fmla="*/ 1741318 h 2082732"/>
              <a:gd name="connsiteX1" fmla="*/ 172251 w 4427247"/>
              <a:gd name="connsiteY1" fmla="*/ 1389045 h 2082732"/>
              <a:gd name="connsiteX2" fmla="*/ 34358 w 4427247"/>
              <a:gd name="connsiteY2" fmla="*/ 591205 h 2082732"/>
              <a:gd name="connsiteX3" fmla="*/ 789294 w 4427247"/>
              <a:gd name="connsiteY3" fmla="*/ 75788 h 2082732"/>
              <a:gd name="connsiteX4" fmla="*/ 3850086 w 4427247"/>
              <a:gd name="connsiteY4" fmla="*/ 119690 h 2082732"/>
              <a:gd name="connsiteX5" fmla="*/ 4425186 w 4427247"/>
              <a:gd name="connsiteY5" fmla="*/ 926124 h 2082732"/>
              <a:gd name="connsiteX6" fmla="*/ 3570165 w 4427247"/>
              <a:gd name="connsiteY6" fmla="*/ 1777330 h 2082732"/>
              <a:gd name="connsiteX7" fmla="*/ 941420 w 4427247"/>
              <a:gd name="connsiteY7" fmla="*/ 1762471 h 2082732"/>
              <a:gd name="connsiteX8" fmla="*/ 949356 w 4427247"/>
              <a:gd name="connsiteY8" fmla="*/ 2082732 h 2082732"/>
              <a:gd name="connsiteX9" fmla="*/ 564281 w 4427247"/>
              <a:gd name="connsiteY9" fmla="*/ 1741318 h 2082732"/>
              <a:gd name="connsiteX0" fmla="*/ 564281 w 4427247"/>
              <a:gd name="connsiteY0" fmla="*/ 1741318 h 2082732"/>
              <a:gd name="connsiteX1" fmla="*/ 172251 w 4427247"/>
              <a:gd name="connsiteY1" fmla="*/ 1389045 h 2082732"/>
              <a:gd name="connsiteX2" fmla="*/ 34358 w 4427247"/>
              <a:gd name="connsiteY2" fmla="*/ 591205 h 2082732"/>
              <a:gd name="connsiteX3" fmla="*/ 789294 w 4427247"/>
              <a:gd name="connsiteY3" fmla="*/ 75788 h 2082732"/>
              <a:gd name="connsiteX4" fmla="*/ 3850086 w 4427247"/>
              <a:gd name="connsiteY4" fmla="*/ 119690 h 2082732"/>
              <a:gd name="connsiteX5" fmla="*/ 4425186 w 4427247"/>
              <a:gd name="connsiteY5" fmla="*/ 926124 h 2082732"/>
              <a:gd name="connsiteX6" fmla="*/ 3570165 w 4427247"/>
              <a:gd name="connsiteY6" fmla="*/ 1777330 h 2082732"/>
              <a:gd name="connsiteX7" fmla="*/ 1156249 w 4427247"/>
              <a:gd name="connsiteY7" fmla="*/ 1788819 h 2082732"/>
              <a:gd name="connsiteX8" fmla="*/ 949356 w 4427247"/>
              <a:gd name="connsiteY8" fmla="*/ 2082732 h 2082732"/>
              <a:gd name="connsiteX9" fmla="*/ 564281 w 4427247"/>
              <a:gd name="connsiteY9" fmla="*/ 1741318 h 2082732"/>
              <a:gd name="connsiteX0" fmla="*/ 564281 w 4427247"/>
              <a:gd name="connsiteY0" fmla="*/ 1741318 h 2116439"/>
              <a:gd name="connsiteX1" fmla="*/ 172251 w 4427247"/>
              <a:gd name="connsiteY1" fmla="*/ 1389045 h 2116439"/>
              <a:gd name="connsiteX2" fmla="*/ 34358 w 4427247"/>
              <a:gd name="connsiteY2" fmla="*/ 591205 h 2116439"/>
              <a:gd name="connsiteX3" fmla="*/ 789294 w 4427247"/>
              <a:gd name="connsiteY3" fmla="*/ 75788 h 2116439"/>
              <a:gd name="connsiteX4" fmla="*/ 3850086 w 4427247"/>
              <a:gd name="connsiteY4" fmla="*/ 119690 h 2116439"/>
              <a:gd name="connsiteX5" fmla="*/ 4425186 w 4427247"/>
              <a:gd name="connsiteY5" fmla="*/ 926124 h 2116439"/>
              <a:gd name="connsiteX6" fmla="*/ 3570165 w 4427247"/>
              <a:gd name="connsiteY6" fmla="*/ 1777330 h 2116439"/>
              <a:gd name="connsiteX7" fmla="*/ 1156249 w 4427247"/>
              <a:gd name="connsiteY7" fmla="*/ 1788819 h 2116439"/>
              <a:gd name="connsiteX8" fmla="*/ 1157432 w 4427247"/>
              <a:gd name="connsiteY8" fmla="*/ 2116439 h 2116439"/>
              <a:gd name="connsiteX9" fmla="*/ 564281 w 4427247"/>
              <a:gd name="connsiteY9" fmla="*/ 1741318 h 2116439"/>
              <a:gd name="connsiteX0" fmla="*/ 722695 w 4430824"/>
              <a:gd name="connsiteY0" fmla="*/ 1751186 h 2116439"/>
              <a:gd name="connsiteX1" fmla="*/ 175828 w 4430824"/>
              <a:gd name="connsiteY1" fmla="*/ 1389045 h 2116439"/>
              <a:gd name="connsiteX2" fmla="*/ 37935 w 4430824"/>
              <a:gd name="connsiteY2" fmla="*/ 591205 h 2116439"/>
              <a:gd name="connsiteX3" fmla="*/ 792871 w 4430824"/>
              <a:gd name="connsiteY3" fmla="*/ 75788 h 2116439"/>
              <a:gd name="connsiteX4" fmla="*/ 3853663 w 4430824"/>
              <a:gd name="connsiteY4" fmla="*/ 119690 h 2116439"/>
              <a:gd name="connsiteX5" fmla="*/ 4428763 w 4430824"/>
              <a:gd name="connsiteY5" fmla="*/ 926124 h 2116439"/>
              <a:gd name="connsiteX6" fmla="*/ 3573742 w 4430824"/>
              <a:gd name="connsiteY6" fmla="*/ 1777330 h 2116439"/>
              <a:gd name="connsiteX7" fmla="*/ 1159826 w 4430824"/>
              <a:gd name="connsiteY7" fmla="*/ 1788819 h 2116439"/>
              <a:gd name="connsiteX8" fmla="*/ 1161009 w 4430824"/>
              <a:gd name="connsiteY8" fmla="*/ 2116439 h 2116439"/>
              <a:gd name="connsiteX9" fmla="*/ 722695 w 4430824"/>
              <a:gd name="connsiteY9" fmla="*/ 1751186 h 2116439"/>
              <a:gd name="connsiteX0" fmla="*/ 722695 w 4430824"/>
              <a:gd name="connsiteY0" fmla="*/ 1751186 h 2116439"/>
              <a:gd name="connsiteX1" fmla="*/ 175828 w 4430824"/>
              <a:gd name="connsiteY1" fmla="*/ 1389045 h 2116439"/>
              <a:gd name="connsiteX2" fmla="*/ 37935 w 4430824"/>
              <a:gd name="connsiteY2" fmla="*/ 591205 h 2116439"/>
              <a:gd name="connsiteX3" fmla="*/ 792871 w 4430824"/>
              <a:gd name="connsiteY3" fmla="*/ 75788 h 2116439"/>
              <a:gd name="connsiteX4" fmla="*/ 3853663 w 4430824"/>
              <a:gd name="connsiteY4" fmla="*/ 119690 h 2116439"/>
              <a:gd name="connsiteX5" fmla="*/ 4428763 w 4430824"/>
              <a:gd name="connsiteY5" fmla="*/ 926124 h 2116439"/>
              <a:gd name="connsiteX6" fmla="*/ 3573742 w 4430824"/>
              <a:gd name="connsiteY6" fmla="*/ 1777330 h 2116439"/>
              <a:gd name="connsiteX7" fmla="*/ 1159826 w 4430824"/>
              <a:gd name="connsiteY7" fmla="*/ 1788819 h 2116439"/>
              <a:gd name="connsiteX8" fmla="*/ 1161009 w 4430824"/>
              <a:gd name="connsiteY8" fmla="*/ 2116439 h 2116439"/>
              <a:gd name="connsiteX9" fmla="*/ 722695 w 4430824"/>
              <a:gd name="connsiteY9" fmla="*/ 1751186 h 2116439"/>
              <a:gd name="connsiteX0" fmla="*/ 722695 w 4428763"/>
              <a:gd name="connsiteY0" fmla="*/ 1751186 h 2116439"/>
              <a:gd name="connsiteX1" fmla="*/ 175828 w 4428763"/>
              <a:gd name="connsiteY1" fmla="*/ 1389045 h 2116439"/>
              <a:gd name="connsiteX2" fmla="*/ 37935 w 4428763"/>
              <a:gd name="connsiteY2" fmla="*/ 591205 h 2116439"/>
              <a:gd name="connsiteX3" fmla="*/ 792871 w 4428763"/>
              <a:gd name="connsiteY3" fmla="*/ 75788 h 2116439"/>
              <a:gd name="connsiteX4" fmla="*/ 3853663 w 4428763"/>
              <a:gd name="connsiteY4" fmla="*/ 119690 h 2116439"/>
              <a:gd name="connsiteX5" fmla="*/ 4428763 w 4428763"/>
              <a:gd name="connsiteY5" fmla="*/ 926124 h 2116439"/>
              <a:gd name="connsiteX6" fmla="*/ 3573742 w 4428763"/>
              <a:gd name="connsiteY6" fmla="*/ 1777330 h 2116439"/>
              <a:gd name="connsiteX7" fmla="*/ 1159826 w 4428763"/>
              <a:gd name="connsiteY7" fmla="*/ 1788819 h 2116439"/>
              <a:gd name="connsiteX8" fmla="*/ 1161009 w 4428763"/>
              <a:gd name="connsiteY8" fmla="*/ 2116439 h 2116439"/>
              <a:gd name="connsiteX9" fmla="*/ 722695 w 4428763"/>
              <a:gd name="connsiteY9" fmla="*/ 1751186 h 2116439"/>
              <a:gd name="connsiteX0" fmla="*/ 722695 w 4428763"/>
              <a:gd name="connsiteY0" fmla="*/ 1737220 h 2102473"/>
              <a:gd name="connsiteX1" fmla="*/ 175828 w 4428763"/>
              <a:gd name="connsiteY1" fmla="*/ 1375079 h 2102473"/>
              <a:gd name="connsiteX2" fmla="*/ 37935 w 4428763"/>
              <a:gd name="connsiteY2" fmla="*/ 577239 h 2102473"/>
              <a:gd name="connsiteX3" fmla="*/ 792871 w 4428763"/>
              <a:gd name="connsiteY3" fmla="*/ 61822 h 2102473"/>
              <a:gd name="connsiteX4" fmla="*/ 3822903 w 4428763"/>
              <a:gd name="connsiteY4" fmla="*/ 104021 h 2102473"/>
              <a:gd name="connsiteX5" fmla="*/ 4428763 w 4428763"/>
              <a:gd name="connsiteY5" fmla="*/ 912158 h 2102473"/>
              <a:gd name="connsiteX6" fmla="*/ 3573742 w 4428763"/>
              <a:gd name="connsiteY6" fmla="*/ 1763364 h 2102473"/>
              <a:gd name="connsiteX7" fmla="*/ 1159826 w 4428763"/>
              <a:gd name="connsiteY7" fmla="*/ 1774853 h 2102473"/>
              <a:gd name="connsiteX8" fmla="*/ 1161009 w 4428763"/>
              <a:gd name="connsiteY8" fmla="*/ 2102473 h 2102473"/>
              <a:gd name="connsiteX9" fmla="*/ 722695 w 4428763"/>
              <a:gd name="connsiteY9" fmla="*/ 1737220 h 2102473"/>
              <a:gd name="connsiteX0" fmla="*/ 722695 w 4428763"/>
              <a:gd name="connsiteY0" fmla="*/ 1737220 h 2102473"/>
              <a:gd name="connsiteX1" fmla="*/ 175828 w 4428763"/>
              <a:gd name="connsiteY1" fmla="*/ 1375079 h 2102473"/>
              <a:gd name="connsiteX2" fmla="*/ 37935 w 4428763"/>
              <a:gd name="connsiteY2" fmla="*/ 577239 h 2102473"/>
              <a:gd name="connsiteX3" fmla="*/ 792871 w 4428763"/>
              <a:gd name="connsiteY3" fmla="*/ 61822 h 2102473"/>
              <a:gd name="connsiteX4" fmla="*/ 3822903 w 4428763"/>
              <a:gd name="connsiteY4" fmla="*/ 104021 h 2102473"/>
              <a:gd name="connsiteX5" fmla="*/ 4428763 w 4428763"/>
              <a:gd name="connsiteY5" fmla="*/ 912158 h 2102473"/>
              <a:gd name="connsiteX6" fmla="*/ 3573742 w 4428763"/>
              <a:gd name="connsiteY6" fmla="*/ 1763364 h 2102473"/>
              <a:gd name="connsiteX7" fmla="*/ 1159826 w 4428763"/>
              <a:gd name="connsiteY7" fmla="*/ 1774853 h 2102473"/>
              <a:gd name="connsiteX8" fmla="*/ 1161009 w 4428763"/>
              <a:gd name="connsiteY8" fmla="*/ 2102473 h 2102473"/>
              <a:gd name="connsiteX9" fmla="*/ 722695 w 4428763"/>
              <a:gd name="connsiteY9" fmla="*/ 1737220 h 210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28763" h="2102473">
                <a:moveTo>
                  <a:pt x="722695" y="1737220"/>
                </a:moveTo>
                <a:cubicBezTo>
                  <a:pt x="541817" y="1663774"/>
                  <a:pt x="289955" y="1568409"/>
                  <a:pt x="175828" y="1375079"/>
                </a:cubicBezTo>
                <a:cubicBezTo>
                  <a:pt x="61701" y="1181749"/>
                  <a:pt x="-64905" y="796115"/>
                  <a:pt x="37935" y="577239"/>
                </a:cubicBezTo>
                <a:cubicBezTo>
                  <a:pt x="140775" y="358363"/>
                  <a:pt x="162043" y="140692"/>
                  <a:pt x="792871" y="61822"/>
                </a:cubicBezTo>
                <a:cubicBezTo>
                  <a:pt x="1423699" y="-17048"/>
                  <a:pt x="3216921" y="-37702"/>
                  <a:pt x="3822903" y="104021"/>
                </a:cubicBezTo>
                <a:cubicBezTo>
                  <a:pt x="4428885" y="245744"/>
                  <a:pt x="4416953" y="658639"/>
                  <a:pt x="4428763" y="912158"/>
                </a:cubicBezTo>
                <a:cubicBezTo>
                  <a:pt x="4404194" y="1365424"/>
                  <a:pt x="4118565" y="1619581"/>
                  <a:pt x="3573742" y="1763364"/>
                </a:cubicBezTo>
                <a:cubicBezTo>
                  <a:pt x="3028919" y="1907147"/>
                  <a:pt x="1313245" y="1816204"/>
                  <a:pt x="1159826" y="1774853"/>
                </a:cubicBezTo>
                <a:cubicBezTo>
                  <a:pt x="1098295" y="1880771"/>
                  <a:pt x="1112279" y="1894673"/>
                  <a:pt x="1161009" y="2102473"/>
                </a:cubicBezTo>
                <a:cubicBezTo>
                  <a:pt x="929550" y="1950845"/>
                  <a:pt x="722695" y="1737220"/>
                  <a:pt x="722695" y="1737220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1140DA-10AA-4B55-DCB8-BBE4A5E022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60158" y="2146074"/>
            <a:ext cx="5036457" cy="1282926"/>
          </a:xfrm>
        </p:spPr>
        <p:txBody>
          <a:bodyPr anchor="b"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r>
              <a:rPr lang="en-GB" sz="6700" dirty="0"/>
              <a:t>Any questions???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D1F4BF-9B0D-66C2-874A-2817D73903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3430" y="618309"/>
            <a:ext cx="4856479" cy="2360022"/>
          </a:xfrm>
        </p:spPr>
        <p:txBody>
          <a:bodyPr anchor="t">
            <a:noAutofit/>
          </a:bodyPr>
          <a:lstStyle/>
          <a:p>
            <a:pPr algn="ctr">
              <a:lnSpc>
                <a:spcPct val="90000"/>
              </a:lnSpc>
            </a:pPr>
            <a:r>
              <a:rPr lang="en-US" sz="2000" i="1" dirty="0">
                <a:latin typeface="Abadi ExtraLight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“Reading is the gateway to imagination and understanding. When children read every day, they build vocabulary, strengthen comprehension, and develop a lifelong love of learning. Your support at home makes all the difference—read together, talk about stories, and celebrate every page turned!”</a:t>
            </a:r>
            <a:endParaRPr lang="en-GB" sz="2000" i="1" dirty="0">
              <a:latin typeface="Abadi ExtraLight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FBE8679-CB21-4876-82EA-4D4D5D4BC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397424">
            <a:off x="496549" y="410803"/>
            <a:ext cx="5522001" cy="2792916"/>
          </a:xfrm>
          <a:custGeom>
            <a:avLst/>
            <a:gdLst>
              <a:gd name="connsiteX0" fmla="*/ 891379 w 4662985"/>
              <a:gd name="connsiteY0" fmla="*/ 1591181 h 1931508"/>
              <a:gd name="connsiteX1" fmla="*/ 126235 w 4662985"/>
              <a:gd name="connsiteY1" fmla="*/ 1242280 h 1931508"/>
              <a:gd name="connsiteX2" fmla="*/ 8887 w 4662985"/>
              <a:gd name="connsiteY2" fmla="*/ 549241 h 1931508"/>
              <a:gd name="connsiteX3" fmla="*/ 481994 w 4662985"/>
              <a:gd name="connsiteY3" fmla="*/ 38891 h 1931508"/>
              <a:gd name="connsiteX4" fmla="*/ 4176837 w 4662985"/>
              <a:gd name="connsiteY4" fmla="*/ 108043 h 1931508"/>
              <a:gd name="connsiteX5" fmla="*/ 4661945 w 4662985"/>
              <a:gd name="connsiteY5" fmla="*/ 598104 h 1931508"/>
              <a:gd name="connsiteX6" fmla="*/ 4354479 w 4662985"/>
              <a:gd name="connsiteY6" fmla="*/ 1472118 h 1931508"/>
              <a:gd name="connsiteX7" fmla="*/ 1274188 w 4662985"/>
              <a:gd name="connsiteY7" fmla="*/ 1591276 h 1931508"/>
              <a:gd name="connsiteX8" fmla="*/ 896713 w 4662985"/>
              <a:gd name="connsiteY8" fmla="*/ 1931509 h 1931508"/>
              <a:gd name="connsiteX9" fmla="*/ 891379 w 4662985"/>
              <a:gd name="connsiteY9" fmla="*/ 1591181 h 1931508"/>
              <a:gd name="connsiteX0" fmla="*/ 891157 w 4662763"/>
              <a:gd name="connsiteY0" fmla="*/ 1591181 h 1931509"/>
              <a:gd name="connsiteX1" fmla="*/ 215888 w 4662763"/>
              <a:gd name="connsiteY1" fmla="*/ 1252973 h 1931509"/>
              <a:gd name="connsiteX2" fmla="*/ 8665 w 4662763"/>
              <a:gd name="connsiteY2" fmla="*/ 549241 h 1931509"/>
              <a:gd name="connsiteX3" fmla="*/ 481772 w 4662763"/>
              <a:gd name="connsiteY3" fmla="*/ 38891 h 1931509"/>
              <a:gd name="connsiteX4" fmla="*/ 4176615 w 4662763"/>
              <a:gd name="connsiteY4" fmla="*/ 108043 h 1931509"/>
              <a:gd name="connsiteX5" fmla="*/ 4661723 w 4662763"/>
              <a:gd name="connsiteY5" fmla="*/ 598104 h 1931509"/>
              <a:gd name="connsiteX6" fmla="*/ 4354257 w 4662763"/>
              <a:gd name="connsiteY6" fmla="*/ 1472118 h 1931509"/>
              <a:gd name="connsiteX7" fmla="*/ 1273966 w 4662763"/>
              <a:gd name="connsiteY7" fmla="*/ 1591276 h 1931509"/>
              <a:gd name="connsiteX8" fmla="*/ 896491 w 4662763"/>
              <a:gd name="connsiteY8" fmla="*/ 1931509 h 1931509"/>
              <a:gd name="connsiteX9" fmla="*/ 891157 w 4662763"/>
              <a:gd name="connsiteY9" fmla="*/ 1591181 h 1931509"/>
              <a:gd name="connsiteX0" fmla="*/ 893955 w 4665561"/>
              <a:gd name="connsiteY0" fmla="*/ 1591181 h 1931509"/>
              <a:gd name="connsiteX1" fmla="*/ 218686 w 4665561"/>
              <a:gd name="connsiteY1" fmla="*/ 1252973 h 1931509"/>
              <a:gd name="connsiteX2" fmla="*/ 11463 w 4665561"/>
              <a:gd name="connsiteY2" fmla="*/ 549241 h 1931509"/>
              <a:gd name="connsiteX3" fmla="*/ 484570 w 4665561"/>
              <a:gd name="connsiteY3" fmla="*/ 38891 h 1931509"/>
              <a:gd name="connsiteX4" fmla="*/ 4179413 w 4665561"/>
              <a:gd name="connsiteY4" fmla="*/ 108043 h 1931509"/>
              <a:gd name="connsiteX5" fmla="*/ 4664521 w 4665561"/>
              <a:gd name="connsiteY5" fmla="*/ 598104 h 1931509"/>
              <a:gd name="connsiteX6" fmla="*/ 4357055 w 4665561"/>
              <a:gd name="connsiteY6" fmla="*/ 1472118 h 1931509"/>
              <a:gd name="connsiteX7" fmla="*/ 1276764 w 4665561"/>
              <a:gd name="connsiteY7" fmla="*/ 1591276 h 1931509"/>
              <a:gd name="connsiteX8" fmla="*/ 899289 w 4665561"/>
              <a:gd name="connsiteY8" fmla="*/ 1931509 h 1931509"/>
              <a:gd name="connsiteX9" fmla="*/ 893955 w 4665561"/>
              <a:gd name="connsiteY9" fmla="*/ 1591181 h 1931509"/>
              <a:gd name="connsiteX0" fmla="*/ 882812 w 4654418"/>
              <a:gd name="connsiteY0" fmla="*/ 1591181 h 1931509"/>
              <a:gd name="connsiteX1" fmla="*/ 409762 w 4654418"/>
              <a:gd name="connsiteY1" fmla="*/ 1317128 h 1931509"/>
              <a:gd name="connsiteX2" fmla="*/ 320 w 4654418"/>
              <a:gd name="connsiteY2" fmla="*/ 549241 h 1931509"/>
              <a:gd name="connsiteX3" fmla="*/ 473427 w 4654418"/>
              <a:gd name="connsiteY3" fmla="*/ 38891 h 1931509"/>
              <a:gd name="connsiteX4" fmla="*/ 4168270 w 4654418"/>
              <a:gd name="connsiteY4" fmla="*/ 108043 h 1931509"/>
              <a:gd name="connsiteX5" fmla="*/ 4653378 w 4654418"/>
              <a:gd name="connsiteY5" fmla="*/ 598104 h 1931509"/>
              <a:gd name="connsiteX6" fmla="*/ 4345912 w 4654418"/>
              <a:gd name="connsiteY6" fmla="*/ 1472118 h 1931509"/>
              <a:gd name="connsiteX7" fmla="*/ 1265621 w 4654418"/>
              <a:gd name="connsiteY7" fmla="*/ 1591276 h 1931509"/>
              <a:gd name="connsiteX8" fmla="*/ 888146 w 4654418"/>
              <a:gd name="connsiteY8" fmla="*/ 1931509 h 1931509"/>
              <a:gd name="connsiteX9" fmla="*/ 882812 w 4654418"/>
              <a:gd name="connsiteY9" fmla="*/ 1591181 h 1931509"/>
              <a:gd name="connsiteX0" fmla="*/ 721472 w 4493078"/>
              <a:gd name="connsiteY0" fmla="*/ 1576074 h 1916402"/>
              <a:gd name="connsiteX1" fmla="*/ 248422 w 4493078"/>
              <a:gd name="connsiteY1" fmla="*/ 1302021 h 1916402"/>
              <a:gd name="connsiteX2" fmla="*/ 198481 w 4493078"/>
              <a:gd name="connsiteY2" fmla="*/ 544828 h 1916402"/>
              <a:gd name="connsiteX3" fmla="*/ 312087 w 4493078"/>
              <a:gd name="connsiteY3" fmla="*/ 23784 h 1916402"/>
              <a:gd name="connsiteX4" fmla="*/ 4006930 w 4493078"/>
              <a:gd name="connsiteY4" fmla="*/ 92936 h 1916402"/>
              <a:gd name="connsiteX5" fmla="*/ 4492038 w 4493078"/>
              <a:gd name="connsiteY5" fmla="*/ 582997 h 1916402"/>
              <a:gd name="connsiteX6" fmla="*/ 4184572 w 4493078"/>
              <a:gd name="connsiteY6" fmla="*/ 1457011 h 1916402"/>
              <a:gd name="connsiteX7" fmla="*/ 1104281 w 4493078"/>
              <a:gd name="connsiteY7" fmla="*/ 1576169 h 1916402"/>
              <a:gd name="connsiteX8" fmla="*/ 726806 w 4493078"/>
              <a:gd name="connsiteY8" fmla="*/ 1916402 h 1916402"/>
              <a:gd name="connsiteX9" fmla="*/ 721472 w 4493078"/>
              <a:gd name="connsiteY9" fmla="*/ 1576074 h 1916402"/>
              <a:gd name="connsiteX0" fmla="*/ 571898 w 4363378"/>
              <a:gd name="connsiteY0" fmla="*/ 1544826 h 1885154"/>
              <a:gd name="connsiteX1" fmla="*/ 98848 w 4363378"/>
              <a:gd name="connsiteY1" fmla="*/ 1270773 h 1885154"/>
              <a:gd name="connsiteX2" fmla="*/ 48907 w 4363378"/>
              <a:gd name="connsiteY2" fmla="*/ 513580 h 1885154"/>
              <a:gd name="connsiteX3" fmla="*/ 668060 w 4363378"/>
              <a:gd name="connsiteY3" fmla="*/ 56691 h 1885154"/>
              <a:gd name="connsiteX4" fmla="*/ 3857356 w 4363378"/>
              <a:gd name="connsiteY4" fmla="*/ 61688 h 1885154"/>
              <a:gd name="connsiteX5" fmla="*/ 4342464 w 4363378"/>
              <a:gd name="connsiteY5" fmla="*/ 551749 h 1885154"/>
              <a:gd name="connsiteX6" fmla="*/ 4034998 w 4363378"/>
              <a:gd name="connsiteY6" fmla="*/ 1425763 h 1885154"/>
              <a:gd name="connsiteX7" fmla="*/ 954707 w 4363378"/>
              <a:gd name="connsiteY7" fmla="*/ 1544921 h 1885154"/>
              <a:gd name="connsiteX8" fmla="*/ 577232 w 4363378"/>
              <a:gd name="connsiteY8" fmla="*/ 1885154 h 1885154"/>
              <a:gd name="connsiteX9" fmla="*/ 571898 w 4363378"/>
              <a:gd name="connsiteY9" fmla="*/ 1544826 h 1885154"/>
              <a:gd name="connsiteX0" fmla="*/ 571898 w 4363379"/>
              <a:gd name="connsiteY0" fmla="*/ 1544826 h 1885154"/>
              <a:gd name="connsiteX1" fmla="*/ 98848 w 4363379"/>
              <a:gd name="connsiteY1" fmla="*/ 1270773 h 1885154"/>
              <a:gd name="connsiteX2" fmla="*/ 48907 w 4363379"/>
              <a:gd name="connsiteY2" fmla="*/ 513580 h 1885154"/>
              <a:gd name="connsiteX3" fmla="*/ 668060 w 4363379"/>
              <a:gd name="connsiteY3" fmla="*/ 56691 h 1885154"/>
              <a:gd name="connsiteX4" fmla="*/ 3857356 w 4363379"/>
              <a:gd name="connsiteY4" fmla="*/ 61688 h 1885154"/>
              <a:gd name="connsiteX5" fmla="*/ 4342464 w 4363379"/>
              <a:gd name="connsiteY5" fmla="*/ 551749 h 1885154"/>
              <a:gd name="connsiteX6" fmla="*/ 4034998 w 4363379"/>
              <a:gd name="connsiteY6" fmla="*/ 1425763 h 1885154"/>
              <a:gd name="connsiteX7" fmla="*/ 954707 w 4363379"/>
              <a:gd name="connsiteY7" fmla="*/ 1544921 h 1885154"/>
              <a:gd name="connsiteX8" fmla="*/ 577232 w 4363379"/>
              <a:gd name="connsiteY8" fmla="*/ 1885154 h 1885154"/>
              <a:gd name="connsiteX9" fmla="*/ 571898 w 4363379"/>
              <a:gd name="connsiteY9" fmla="*/ 1544826 h 1885154"/>
              <a:gd name="connsiteX0" fmla="*/ 577456 w 4368937"/>
              <a:gd name="connsiteY0" fmla="*/ 1544826 h 1885154"/>
              <a:gd name="connsiteX1" fmla="*/ 104406 w 4368937"/>
              <a:gd name="connsiteY1" fmla="*/ 1270773 h 1885154"/>
              <a:gd name="connsiteX2" fmla="*/ 54465 w 4368937"/>
              <a:gd name="connsiteY2" fmla="*/ 513580 h 1885154"/>
              <a:gd name="connsiteX3" fmla="*/ 673618 w 4368937"/>
              <a:gd name="connsiteY3" fmla="*/ 56691 h 1885154"/>
              <a:gd name="connsiteX4" fmla="*/ 3862914 w 4368937"/>
              <a:gd name="connsiteY4" fmla="*/ 61688 h 1885154"/>
              <a:gd name="connsiteX5" fmla="*/ 4348022 w 4368937"/>
              <a:gd name="connsiteY5" fmla="*/ 551749 h 1885154"/>
              <a:gd name="connsiteX6" fmla="*/ 4040556 w 4368937"/>
              <a:gd name="connsiteY6" fmla="*/ 1425763 h 1885154"/>
              <a:gd name="connsiteX7" fmla="*/ 960265 w 4368937"/>
              <a:gd name="connsiteY7" fmla="*/ 1544921 h 1885154"/>
              <a:gd name="connsiteX8" fmla="*/ 582790 w 4368937"/>
              <a:gd name="connsiteY8" fmla="*/ 1885154 h 1885154"/>
              <a:gd name="connsiteX9" fmla="*/ 577456 w 4368937"/>
              <a:gd name="connsiteY9" fmla="*/ 1544826 h 1885154"/>
              <a:gd name="connsiteX0" fmla="*/ 558214 w 4349695"/>
              <a:gd name="connsiteY0" fmla="*/ 1544826 h 1885154"/>
              <a:gd name="connsiteX1" fmla="*/ 141335 w 4349695"/>
              <a:gd name="connsiteY1" fmla="*/ 1249388 h 1885154"/>
              <a:gd name="connsiteX2" fmla="*/ 35223 w 4349695"/>
              <a:gd name="connsiteY2" fmla="*/ 513580 h 1885154"/>
              <a:gd name="connsiteX3" fmla="*/ 654376 w 4349695"/>
              <a:gd name="connsiteY3" fmla="*/ 56691 h 1885154"/>
              <a:gd name="connsiteX4" fmla="*/ 3843672 w 4349695"/>
              <a:gd name="connsiteY4" fmla="*/ 61688 h 1885154"/>
              <a:gd name="connsiteX5" fmla="*/ 4328780 w 4349695"/>
              <a:gd name="connsiteY5" fmla="*/ 551749 h 1885154"/>
              <a:gd name="connsiteX6" fmla="*/ 4021314 w 4349695"/>
              <a:gd name="connsiteY6" fmla="*/ 1425763 h 1885154"/>
              <a:gd name="connsiteX7" fmla="*/ 941023 w 4349695"/>
              <a:gd name="connsiteY7" fmla="*/ 1544921 h 1885154"/>
              <a:gd name="connsiteX8" fmla="*/ 563548 w 4349695"/>
              <a:gd name="connsiteY8" fmla="*/ 1885154 h 1885154"/>
              <a:gd name="connsiteX9" fmla="*/ 558214 w 4349695"/>
              <a:gd name="connsiteY9" fmla="*/ 1544826 h 1885154"/>
              <a:gd name="connsiteX0" fmla="*/ 533956 w 4325437"/>
              <a:gd name="connsiteY0" fmla="*/ 1544826 h 1885154"/>
              <a:gd name="connsiteX1" fmla="*/ 117077 w 4325437"/>
              <a:gd name="connsiteY1" fmla="*/ 1249388 h 1885154"/>
              <a:gd name="connsiteX2" fmla="*/ 10965 w 4325437"/>
              <a:gd name="connsiteY2" fmla="*/ 513580 h 1885154"/>
              <a:gd name="connsiteX3" fmla="*/ 630118 w 4325437"/>
              <a:gd name="connsiteY3" fmla="*/ 56691 h 1885154"/>
              <a:gd name="connsiteX4" fmla="*/ 3819414 w 4325437"/>
              <a:gd name="connsiteY4" fmla="*/ 61688 h 1885154"/>
              <a:gd name="connsiteX5" fmla="*/ 4304522 w 4325437"/>
              <a:gd name="connsiteY5" fmla="*/ 551749 h 1885154"/>
              <a:gd name="connsiteX6" fmla="*/ 3997056 w 4325437"/>
              <a:gd name="connsiteY6" fmla="*/ 1425763 h 1885154"/>
              <a:gd name="connsiteX7" fmla="*/ 916765 w 4325437"/>
              <a:gd name="connsiteY7" fmla="*/ 1544921 h 1885154"/>
              <a:gd name="connsiteX8" fmla="*/ 539290 w 4325437"/>
              <a:gd name="connsiteY8" fmla="*/ 1885154 h 1885154"/>
              <a:gd name="connsiteX9" fmla="*/ 533956 w 4325437"/>
              <a:gd name="connsiteY9" fmla="*/ 1544826 h 1885154"/>
              <a:gd name="connsiteX0" fmla="*/ 541936 w 4333417"/>
              <a:gd name="connsiteY0" fmla="*/ 1542160 h 1882488"/>
              <a:gd name="connsiteX1" fmla="*/ 125057 w 4333417"/>
              <a:gd name="connsiteY1" fmla="*/ 1246722 h 1882488"/>
              <a:gd name="connsiteX2" fmla="*/ 7711 w 4333417"/>
              <a:gd name="connsiteY2" fmla="*/ 468144 h 1882488"/>
              <a:gd name="connsiteX3" fmla="*/ 638098 w 4333417"/>
              <a:gd name="connsiteY3" fmla="*/ 54025 h 1882488"/>
              <a:gd name="connsiteX4" fmla="*/ 3827394 w 4333417"/>
              <a:gd name="connsiteY4" fmla="*/ 59022 h 1882488"/>
              <a:gd name="connsiteX5" fmla="*/ 4312502 w 4333417"/>
              <a:gd name="connsiteY5" fmla="*/ 549083 h 1882488"/>
              <a:gd name="connsiteX6" fmla="*/ 4005036 w 4333417"/>
              <a:gd name="connsiteY6" fmla="*/ 1423097 h 1882488"/>
              <a:gd name="connsiteX7" fmla="*/ 924745 w 4333417"/>
              <a:gd name="connsiteY7" fmla="*/ 1542255 h 1882488"/>
              <a:gd name="connsiteX8" fmla="*/ 547270 w 4333417"/>
              <a:gd name="connsiteY8" fmla="*/ 1882488 h 1882488"/>
              <a:gd name="connsiteX9" fmla="*/ 541936 w 4333417"/>
              <a:gd name="connsiteY9" fmla="*/ 1542160 h 1882488"/>
              <a:gd name="connsiteX0" fmla="*/ 541936 w 4388134"/>
              <a:gd name="connsiteY0" fmla="*/ 1552672 h 1893000"/>
              <a:gd name="connsiteX1" fmla="*/ 125057 w 4388134"/>
              <a:gd name="connsiteY1" fmla="*/ 1257234 h 1893000"/>
              <a:gd name="connsiteX2" fmla="*/ 7711 w 4388134"/>
              <a:gd name="connsiteY2" fmla="*/ 478656 h 1893000"/>
              <a:gd name="connsiteX3" fmla="*/ 638098 w 4388134"/>
              <a:gd name="connsiteY3" fmla="*/ 64537 h 1893000"/>
              <a:gd name="connsiteX4" fmla="*/ 3827394 w 4388134"/>
              <a:gd name="connsiteY4" fmla="*/ 69534 h 1893000"/>
              <a:gd name="connsiteX5" fmla="*/ 4357440 w 4388134"/>
              <a:gd name="connsiteY5" fmla="*/ 719981 h 1893000"/>
              <a:gd name="connsiteX6" fmla="*/ 4005036 w 4388134"/>
              <a:gd name="connsiteY6" fmla="*/ 1433609 h 1893000"/>
              <a:gd name="connsiteX7" fmla="*/ 924745 w 4388134"/>
              <a:gd name="connsiteY7" fmla="*/ 1552767 h 1893000"/>
              <a:gd name="connsiteX8" fmla="*/ 547270 w 4388134"/>
              <a:gd name="connsiteY8" fmla="*/ 1893000 h 1893000"/>
              <a:gd name="connsiteX9" fmla="*/ 541936 w 4388134"/>
              <a:gd name="connsiteY9" fmla="*/ 1552672 h 1893000"/>
              <a:gd name="connsiteX0" fmla="*/ 541936 w 4371319"/>
              <a:gd name="connsiteY0" fmla="*/ 1552672 h 1893000"/>
              <a:gd name="connsiteX1" fmla="*/ 125057 w 4371319"/>
              <a:gd name="connsiteY1" fmla="*/ 1257234 h 1893000"/>
              <a:gd name="connsiteX2" fmla="*/ 7711 w 4371319"/>
              <a:gd name="connsiteY2" fmla="*/ 478656 h 1893000"/>
              <a:gd name="connsiteX3" fmla="*/ 638098 w 4371319"/>
              <a:gd name="connsiteY3" fmla="*/ 64537 h 1893000"/>
              <a:gd name="connsiteX4" fmla="*/ 3827394 w 4371319"/>
              <a:gd name="connsiteY4" fmla="*/ 69534 h 1893000"/>
              <a:gd name="connsiteX5" fmla="*/ 4357440 w 4371319"/>
              <a:gd name="connsiteY5" fmla="*/ 719981 h 1893000"/>
              <a:gd name="connsiteX6" fmla="*/ 4005036 w 4371319"/>
              <a:gd name="connsiteY6" fmla="*/ 1433609 h 1893000"/>
              <a:gd name="connsiteX7" fmla="*/ 924745 w 4371319"/>
              <a:gd name="connsiteY7" fmla="*/ 1552767 h 1893000"/>
              <a:gd name="connsiteX8" fmla="*/ 547270 w 4371319"/>
              <a:gd name="connsiteY8" fmla="*/ 1893000 h 1893000"/>
              <a:gd name="connsiteX9" fmla="*/ 541936 w 4371319"/>
              <a:gd name="connsiteY9" fmla="*/ 1552672 h 1893000"/>
              <a:gd name="connsiteX0" fmla="*/ 541936 w 4371319"/>
              <a:gd name="connsiteY0" fmla="*/ 1552672 h 1860922"/>
              <a:gd name="connsiteX1" fmla="*/ 125057 w 4371319"/>
              <a:gd name="connsiteY1" fmla="*/ 1257234 h 1860922"/>
              <a:gd name="connsiteX2" fmla="*/ 7711 w 4371319"/>
              <a:gd name="connsiteY2" fmla="*/ 478656 h 1860922"/>
              <a:gd name="connsiteX3" fmla="*/ 638098 w 4371319"/>
              <a:gd name="connsiteY3" fmla="*/ 64537 h 1860922"/>
              <a:gd name="connsiteX4" fmla="*/ 3827394 w 4371319"/>
              <a:gd name="connsiteY4" fmla="*/ 69534 h 1860922"/>
              <a:gd name="connsiteX5" fmla="*/ 4357440 w 4371319"/>
              <a:gd name="connsiteY5" fmla="*/ 719981 h 1860922"/>
              <a:gd name="connsiteX6" fmla="*/ 4005036 w 4371319"/>
              <a:gd name="connsiteY6" fmla="*/ 1433609 h 1860922"/>
              <a:gd name="connsiteX7" fmla="*/ 924745 w 4371319"/>
              <a:gd name="connsiteY7" fmla="*/ 1552767 h 1860922"/>
              <a:gd name="connsiteX8" fmla="*/ 513567 w 4371319"/>
              <a:gd name="connsiteY8" fmla="*/ 1860922 h 1860922"/>
              <a:gd name="connsiteX9" fmla="*/ 541936 w 4371319"/>
              <a:gd name="connsiteY9" fmla="*/ 1552672 h 1860922"/>
              <a:gd name="connsiteX0" fmla="*/ 541936 w 4371319"/>
              <a:gd name="connsiteY0" fmla="*/ 1552672 h 1860922"/>
              <a:gd name="connsiteX1" fmla="*/ 125057 w 4371319"/>
              <a:gd name="connsiteY1" fmla="*/ 1257234 h 1860922"/>
              <a:gd name="connsiteX2" fmla="*/ 7711 w 4371319"/>
              <a:gd name="connsiteY2" fmla="*/ 478656 h 1860922"/>
              <a:gd name="connsiteX3" fmla="*/ 638098 w 4371319"/>
              <a:gd name="connsiteY3" fmla="*/ 64537 h 1860922"/>
              <a:gd name="connsiteX4" fmla="*/ 3827394 w 4371319"/>
              <a:gd name="connsiteY4" fmla="*/ 69534 h 1860922"/>
              <a:gd name="connsiteX5" fmla="*/ 4357440 w 4371319"/>
              <a:gd name="connsiteY5" fmla="*/ 719981 h 1860922"/>
              <a:gd name="connsiteX6" fmla="*/ 4003373 w 4371319"/>
              <a:gd name="connsiteY6" fmla="*/ 1412283 h 1860922"/>
              <a:gd name="connsiteX7" fmla="*/ 924745 w 4371319"/>
              <a:gd name="connsiteY7" fmla="*/ 1552767 h 1860922"/>
              <a:gd name="connsiteX8" fmla="*/ 513567 w 4371319"/>
              <a:gd name="connsiteY8" fmla="*/ 1860922 h 1860922"/>
              <a:gd name="connsiteX9" fmla="*/ 541936 w 4371319"/>
              <a:gd name="connsiteY9" fmla="*/ 1552672 h 1860922"/>
              <a:gd name="connsiteX0" fmla="*/ 541936 w 4372709"/>
              <a:gd name="connsiteY0" fmla="*/ 1574600 h 1882850"/>
              <a:gd name="connsiteX1" fmla="*/ 125057 w 4372709"/>
              <a:gd name="connsiteY1" fmla="*/ 1279162 h 1882850"/>
              <a:gd name="connsiteX2" fmla="*/ 7711 w 4372709"/>
              <a:gd name="connsiteY2" fmla="*/ 500584 h 1882850"/>
              <a:gd name="connsiteX3" fmla="*/ 638098 w 4372709"/>
              <a:gd name="connsiteY3" fmla="*/ 86465 h 1882850"/>
              <a:gd name="connsiteX4" fmla="*/ 3836101 w 4372709"/>
              <a:gd name="connsiteY4" fmla="*/ 58680 h 1882850"/>
              <a:gd name="connsiteX5" fmla="*/ 4357440 w 4372709"/>
              <a:gd name="connsiteY5" fmla="*/ 741909 h 1882850"/>
              <a:gd name="connsiteX6" fmla="*/ 4003373 w 4372709"/>
              <a:gd name="connsiteY6" fmla="*/ 1434211 h 1882850"/>
              <a:gd name="connsiteX7" fmla="*/ 924745 w 4372709"/>
              <a:gd name="connsiteY7" fmla="*/ 1574695 h 1882850"/>
              <a:gd name="connsiteX8" fmla="*/ 513567 w 4372709"/>
              <a:gd name="connsiteY8" fmla="*/ 1882850 h 1882850"/>
              <a:gd name="connsiteX9" fmla="*/ 541936 w 4372709"/>
              <a:gd name="connsiteY9" fmla="*/ 1574600 h 1882850"/>
              <a:gd name="connsiteX0" fmla="*/ 596079 w 4426852"/>
              <a:gd name="connsiteY0" fmla="*/ 1574294 h 1882544"/>
              <a:gd name="connsiteX1" fmla="*/ 179200 w 4426852"/>
              <a:gd name="connsiteY1" fmla="*/ 1278856 h 1882544"/>
              <a:gd name="connsiteX2" fmla="*/ 5005 w 4426852"/>
              <a:gd name="connsiteY2" fmla="*/ 493573 h 1882544"/>
              <a:gd name="connsiteX3" fmla="*/ 692241 w 4426852"/>
              <a:gd name="connsiteY3" fmla="*/ 86159 h 1882544"/>
              <a:gd name="connsiteX4" fmla="*/ 3890244 w 4426852"/>
              <a:gd name="connsiteY4" fmla="*/ 58374 h 1882544"/>
              <a:gd name="connsiteX5" fmla="*/ 4411583 w 4426852"/>
              <a:gd name="connsiteY5" fmla="*/ 741603 h 1882544"/>
              <a:gd name="connsiteX6" fmla="*/ 4057516 w 4426852"/>
              <a:gd name="connsiteY6" fmla="*/ 1433905 h 1882544"/>
              <a:gd name="connsiteX7" fmla="*/ 978888 w 4426852"/>
              <a:gd name="connsiteY7" fmla="*/ 1574389 h 1882544"/>
              <a:gd name="connsiteX8" fmla="*/ 567710 w 4426852"/>
              <a:gd name="connsiteY8" fmla="*/ 1882544 h 1882544"/>
              <a:gd name="connsiteX9" fmla="*/ 596079 w 4426852"/>
              <a:gd name="connsiteY9" fmla="*/ 1574294 h 1882544"/>
              <a:gd name="connsiteX0" fmla="*/ 614119 w 4445340"/>
              <a:gd name="connsiteY0" fmla="*/ 1619631 h 1927881"/>
              <a:gd name="connsiteX1" fmla="*/ 197240 w 4445340"/>
              <a:gd name="connsiteY1" fmla="*/ 1324193 h 1927881"/>
              <a:gd name="connsiteX2" fmla="*/ 23045 w 4445340"/>
              <a:gd name="connsiteY2" fmla="*/ 538910 h 1927881"/>
              <a:gd name="connsiteX3" fmla="*/ 692421 w 4445340"/>
              <a:gd name="connsiteY3" fmla="*/ 46983 h 1927881"/>
              <a:gd name="connsiteX4" fmla="*/ 3908284 w 4445340"/>
              <a:gd name="connsiteY4" fmla="*/ 103711 h 1927881"/>
              <a:gd name="connsiteX5" fmla="*/ 4429623 w 4445340"/>
              <a:gd name="connsiteY5" fmla="*/ 786940 h 1927881"/>
              <a:gd name="connsiteX6" fmla="*/ 4075556 w 4445340"/>
              <a:gd name="connsiteY6" fmla="*/ 1479242 h 1927881"/>
              <a:gd name="connsiteX7" fmla="*/ 996928 w 4445340"/>
              <a:gd name="connsiteY7" fmla="*/ 1619726 h 1927881"/>
              <a:gd name="connsiteX8" fmla="*/ 585750 w 4445340"/>
              <a:gd name="connsiteY8" fmla="*/ 1927881 h 1927881"/>
              <a:gd name="connsiteX9" fmla="*/ 614119 w 4445340"/>
              <a:gd name="connsiteY9" fmla="*/ 1619631 h 1927881"/>
              <a:gd name="connsiteX0" fmla="*/ 595113 w 4426334"/>
              <a:gd name="connsiteY0" fmla="*/ 1619631 h 1927881"/>
              <a:gd name="connsiteX1" fmla="*/ 178234 w 4426334"/>
              <a:gd name="connsiteY1" fmla="*/ 1324193 h 1927881"/>
              <a:gd name="connsiteX2" fmla="*/ 4039 w 4426334"/>
              <a:gd name="connsiteY2" fmla="*/ 538910 h 1927881"/>
              <a:gd name="connsiteX3" fmla="*/ 673415 w 4426334"/>
              <a:gd name="connsiteY3" fmla="*/ 46983 h 1927881"/>
              <a:gd name="connsiteX4" fmla="*/ 3889278 w 4426334"/>
              <a:gd name="connsiteY4" fmla="*/ 103711 h 1927881"/>
              <a:gd name="connsiteX5" fmla="*/ 4410617 w 4426334"/>
              <a:gd name="connsiteY5" fmla="*/ 786940 h 1927881"/>
              <a:gd name="connsiteX6" fmla="*/ 4056550 w 4426334"/>
              <a:gd name="connsiteY6" fmla="*/ 1479242 h 1927881"/>
              <a:gd name="connsiteX7" fmla="*/ 977922 w 4426334"/>
              <a:gd name="connsiteY7" fmla="*/ 1619726 h 1927881"/>
              <a:gd name="connsiteX8" fmla="*/ 566744 w 4426334"/>
              <a:gd name="connsiteY8" fmla="*/ 1927881 h 1927881"/>
              <a:gd name="connsiteX9" fmla="*/ 595113 w 4426334"/>
              <a:gd name="connsiteY9" fmla="*/ 1619631 h 1927881"/>
              <a:gd name="connsiteX0" fmla="*/ 579832 w 4411053"/>
              <a:gd name="connsiteY0" fmla="*/ 1613526 h 1921776"/>
              <a:gd name="connsiteX1" fmla="*/ 162953 w 4411053"/>
              <a:gd name="connsiteY1" fmla="*/ 1318088 h 1921776"/>
              <a:gd name="connsiteX2" fmla="*/ 4508 w 4411053"/>
              <a:gd name="connsiteY2" fmla="*/ 445916 h 1921776"/>
              <a:gd name="connsiteX3" fmla="*/ 658134 w 4411053"/>
              <a:gd name="connsiteY3" fmla="*/ 40878 h 1921776"/>
              <a:gd name="connsiteX4" fmla="*/ 3873997 w 4411053"/>
              <a:gd name="connsiteY4" fmla="*/ 97606 h 1921776"/>
              <a:gd name="connsiteX5" fmla="*/ 4395336 w 4411053"/>
              <a:gd name="connsiteY5" fmla="*/ 780835 h 1921776"/>
              <a:gd name="connsiteX6" fmla="*/ 4041269 w 4411053"/>
              <a:gd name="connsiteY6" fmla="*/ 1473137 h 1921776"/>
              <a:gd name="connsiteX7" fmla="*/ 962641 w 4411053"/>
              <a:gd name="connsiteY7" fmla="*/ 1613621 h 1921776"/>
              <a:gd name="connsiteX8" fmla="*/ 551463 w 4411053"/>
              <a:gd name="connsiteY8" fmla="*/ 1921776 h 1921776"/>
              <a:gd name="connsiteX9" fmla="*/ 579832 w 4411053"/>
              <a:gd name="connsiteY9" fmla="*/ 1613526 h 1921776"/>
              <a:gd name="connsiteX0" fmla="*/ 579832 w 4411053"/>
              <a:gd name="connsiteY0" fmla="*/ 1613526 h 1921776"/>
              <a:gd name="connsiteX1" fmla="*/ 162953 w 4411053"/>
              <a:gd name="connsiteY1" fmla="*/ 1318088 h 1921776"/>
              <a:gd name="connsiteX2" fmla="*/ 4508 w 4411053"/>
              <a:gd name="connsiteY2" fmla="*/ 445916 h 1921776"/>
              <a:gd name="connsiteX3" fmla="*/ 658134 w 4411053"/>
              <a:gd name="connsiteY3" fmla="*/ 40878 h 1921776"/>
              <a:gd name="connsiteX4" fmla="*/ 3873997 w 4411053"/>
              <a:gd name="connsiteY4" fmla="*/ 97606 h 1921776"/>
              <a:gd name="connsiteX5" fmla="*/ 4395336 w 4411053"/>
              <a:gd name="connsiteY5" fmla="*/ 780835 h 1921776"/>
              <a:gd name="connsiteX6" fmla="*/ 4041269 w 4411053"/>
              <a:gd name="connsiteY6" fmla="*/ 1473137 h 1921776"/>
              <a:gd name="connsiteX7" fmla="*/ 962641 w 4411053"/>
              <a:gd name="connsiteY7" fmla="*/ 1613621 h 1921776"/>
              <a:gd name="connsiteX8" fmla="*/ 551463 w 4411053"/>
              <a:gd name="connsiteY8" fmla="*/ 1921776 h 1921776"/>
              <a:gd name="connsiteX9" fmla="*/ 579832 w 4411053"/>
              <a:gd name="connsiteY9" fmla="*/ 1613526 h 1921776"/>
              <a:gd name="connsiteX0" fmla="*/ 579832 w 4411053"/>
              <a:gd name="connsiteY0" fmla="*/ 1613526 h 1921776"/>
              <a:gd name="connsiteX1" fmla="*/ 162953 w 4411053"/>
              <a:gd name="connsiteY1" fmla="*/ 1318088 h 1921776"/>
              <a:gd name="connsiteX2" fmla="*/ 4508 w 4411053"/>
              <a:gd name="connsiteY2" fmla="*/ 445916 h 1921776"/>
              <a:gd name="connsiteX3" fmla="*/ 658134 w 4411053"/>
              <a:gd name="connsiteY3" fmla="*/ 40878 h 1921776"/>
              <a:gd name="connsiteX4" fmla="*/ 3873997 w 4411053"/>
              <a:gd name="connsiteY4" fmla="*/ 97606 h 1921776"/>
              <a:gd name="connsiteX5" fmla="*/ 4395336 w 4411053"/>
              <a:gd name="connsiteY5" fmla="*/ 780835 h 1921776"/>
              <a:gd name="connsiteX6" fmla="*/ 4041269 w 4411053"/>
              <a:gd name="connsiteY6" fmla="*/ 1473137 h 1921776"/>
              <a:gd name="connsiteX7" fmla="*/ 962641 w 4411053"/>
              <a:gd name="connsiteY7" fmla="*/ 1613621 h 1921776"/>
              <a:gd name="connsiteX8" fmla="*/ 551463 w 4411053"/>
              <a:gd name="connsiteY8" fmla="*/ 1921776 h 1921776"/>
              <a:gd name="connsiteX9" fmla="*/ 579832 w 4411053"/>
              <a:gd name="connsiteY9" fmla="*/ 1613526 h 1921776"/>
              <a:gd name="connsiteX0" fmla="*/ 579832 w 4410649"/>
              <a:gd name="connsiteY0" fmla="*/ 1629405 h 1937655"/>
              <a:gd name="connsiteX1" fmla="*/ 162953 w 4410649"/>
              <a:gd name="connsiteY1" fmla="*/ 1333967 h 1937655"/>
              <a:gd name="connsiteX2" fmla="*/ 4508 w 4410649"/>
              <a:gd name="connsiteY2" fmla="*/ 461795 h 1937655"/>
              <a:gd name="connsiteX3" fmla="*/ 658134 w 4410649"/>
              <a:gd name="connsiteY3" fmla="*/ 56757 h 1937655"/>
              <a:gd name="connsiteX4" fmla="*/ 3871596 w 4410649"/>
              <a:gd name="connsiteY4" fmla="*/ 83126 h 1937655"/>
              <a:gd name="connsiteX5" fmla="*/ 4395336 w 4410649"/>
              <a:gd name="connsiteY5" fmla="*/ 796714 h 1937655"/>
              <a:gd name="connsiteX6" fmla="*/ 4041269 w 4410649"/>
              <a:gd name="connsiteY6" fmla="*/ 1489016 h 1937655"/>
              <a:gd name="connsiteX7" fmla="*/ 962641 w 4410649"/>
              <a:gd name="connsiteY7" fmla="*/ 1629500 h 1937655"/>
              <a:gd name="connsiteX8" fmla="*/ 551463 w 4410649"/>
              <a:gd name="connsiteY8" fmla="*/ 1937655 h 1937655"/>
              <a:gd name="connsiteX9" fmla="*/ 579832 w 4410649"/>
              <a:gd name="connsiteY9" fmla="*/ 1629405 h 1937655"/>
              <a:gd name="connsiteX0" fmla="*/ 579832 w 4410649"/>
              <a:gd name="connsiteY0" fmla="*/ 1629405 h 1937655"/>
              <a:gd name="connsiteX1" fmla="*/ 162953 w 4410649"/>
              <a:gd name="connsiteY1" fmla="*/ 1333967 h 1937655"/>
              <a:gd name="connsiteX2" fmla="*/ 4508 w 4410649"/>
              <a:gd name="connsiteY2" fmla="*/ 461795 h 1937655"/>
              <a:gd name="connsiteX3" fmla="*/ 658134 w 4410649"/>
              <a:gd name="connsiteY3" fmla="*/ 56757 h 1937655"/>
              <a:gd name="connsiteX4" fmla="*/ 3871596 w 4410649"/>
              <a:gd name="connsiteY4" fmla="*/ 83126 h 1937655"/>
              <a:gd name="connsiteX5" fmla="*/ 4395336 w 4410649"/>
              <a:gd name="connsiteY5" fmla="*/ 796714 h 1937655"/>
              <a:gd name="connsiteX6" fmla="*/ 4041269 w 4410649"/>
              <a:gd name="connsiteY6" fmla="*/ 1489016 h 1937655"/>
              <a:gd name="connsiteX7" fmla="*/ 962641 w 4410649"/>
              <a:gd name="connsiteY7" fmla="*/ 1629500 h 1937655"/>
              <a:gd name="connsiteX8" fmla="*/ 551463 w 4410649"/>
              <a:gd name="connsiteY8" fmla="*/ 1937655 h 1937655"/>
              <a:gd name="connsiteX9" fmla="*/ 579832 w 4410649"/>
              <a:gd name="connsiteY9" fmla="*/ 1629405 h 1937655"/>
              <a:gd name="connsiteX0" fmla="*/ 579832 w 4410649"/>
              <a:gd name="connsiteY0" fmla="*/ 1638498 h 1946748"/>
              <a:gd name="connsiteX1" fmla="*/ 162953 w 4410649"/>
              <a:gd name="connsiteY1" fmla="*/ 1343060 h 1946748"/>
              <a:gd name="connsiteX2" fmla="*/ 4508 w 4410649"/>
              <a:gd name="connsiteY2" fmla="*/ 470888 h 1946748"/>
              <a:gd name="connsiteX3" fmla="*/ 658134 w 4410649"/>
              <a:gd name="connsiteY3" fmla="*/ 65850 h 1946748"/>
              <a:gd name="connsiteX4" fmla="*/ 3871596 w 4410649"/>
              <a:gd name="connsiteY4" fmla="*/ 92219 h 1946748"/>
              <a:gd name="connsiteX5" fmla="*/ 4395336 w 4410649"/>
              <a:gd name="connsiteY5" fmla="*/ 805807 h 1946748"/>
              <a:gd name="connsiteX6" fmla="*/ 4041269 w 4410649"/>
              <a:gd name="connsiteY6" fmla="*/ 1498109 h 1946748"/>
              <a:gd name="connsiteX7" fmla="*/ 962641 w 4410649"/>
              <a:gd name="connsiteY7" fmla="*/ 1638593 h 1946748"/>
              <a:gd name="connsiteX8" fmla="*/ 551463 w 4410649"/>
              <a:gd name="connsiteY8" fmla="*/ 1946748 h 1946748"/>
              <a:gd name="connsiteX9" fmla="*/ 579832 w 4410649"/>
              <a:gd name="connsiteY9" fmla="*/ 1638498 h 1946748"/>
              <a:gd name="connsiteX0" fmla="*/ 579832 w 4410649"/>
              <a:gd name="connsiteY0" fmla="*/ 1638498 h 1972588"/>
              <a:gd name="connsiteX1" fmla="*/ 162953 w 4410649"/>
              <a:gd name="connsiteY1" fmla="*/ 1343060 h 1972588"/>
              <a:gd name="connsiteX2" fmla="*/ 4508 w 4410649"/>
              <a:gd name="connsiteY2" fmla="*/ 470888 h 1972588"/>
              <a:gd name="connsiteX3" fmla="*/ 658134 w 4410649"/>
              <a:gd name="connsiteY3" fmla="*/ 65850 h 1972588"/>
              <a:gd name="connsiteX4" fmla="*/ 3871596 w 4410649"/>
              <a:gd name="connsiteY4" fmla="*/ 92219 h 1972588"/>
              <a:gd name="connsiteX5" fmla="*/ 4395336 w 4410649"/>
              <a:gd name="connsiteY5" fmla="*/ 805807 h 1972588"/>
              <a:gd name="connsiteX6" fmla="*/ 4041269 w 4410649"/>
              <a:gd name="connsiteY6" fmla="*/ 1498109 h 1972588"/>
              <a:gd name="connsiteX7" fmla="*/ 962641 w 4410649"/>
              <a:gd name="connsiteY7" fmla="*/ 1638593 h 1972588"/>
              <a:gd name="connsiteX8" fmla="*/ 773590 w 4410649"/>
              <a:gd name="connsiteY8" fmla="*/ 1972588 h 1972588"/>
              <a:gd name="connsiteX9" fmla="*/ 579832 w 4410649"/>
              <a:gd name="connsiteY9" fmla="*/ 1638498 h 1972588"/>
              <a:gd name="connsiteX0" fmla="*/ 579832 w 4410649"/>
              <a:gd name="connsiteY0" fmla="*/ 1638498 h 1972588"/>
              <a:gd name="connsiteX1" fmla="*/ 162953 w 4410649"/>
              <a:gd name="connsiteY1" fmla="*/ 1343060 h 1972588"/>
              <a:gd name="connsiteX2" fmla="*/ 4508 w 4410649"/>
              <a:gd name="connsiteY2" fmla="*/ 470888 h 1972588"/>
              <a:gd name="connsiteX3" fmla="*/ 658134 w 4410649"/>
              <a:gd name="connsiteY3" fmla="*/ 65850 h 1972588"/>
              <a:gd name="connsiteX4" fmla="*/ 3871596 w 4410649"/>
              <a:gd name="connsiteY4" fmla="*/ 92219 h 1972588"/>
              <a:gd name="connsiteX5" fmla="*/ 4395336 w 4410649"/>
              <a:gd name="connsiteY5" fmla="*/ 805807 h 1972588"/>
              <a:gd name="connsiteX6" fmla="*/ 4041269 w 4410649"/>
              <a:gd name="connsiteY6" fmla="*/ 1498109 h 1972588"/>
              <a:gd name="connsiteX7" fmla="*/ 962641 w 4410649"/>
              <a:gd name="connsiteY7" fmla="*/ 1638593 h 1972588"/>
              <a:gd name="connsiteX8" fmla="*/ 773590 w 4410649"/>
              <a:gd name="connsiteY8" fmla="*/ 1972588 h 1972588"/>
              <a:gd name="connsiteX9" fmla="*/ 579832 w 4410649"/>
              <a:gd name="connsiteY9" fmla="*/ 1638498 h 1972588"/>
              <a:gd name="connsiteX0" fmla="*/ 579832 w 4410649"/>
              <a:gd name="connsiteY0" fmla="*/ 1638498 h 1972588"/>
              <a:gd name="connsiteX1" fmla="*/ 162953 w 4410649"/>
              <a:gd name="connsiteY1" fmla="*/ 1343060 h 1972588"/>
              <a:gd name="connsiteX2" fmla="*/ 4508 w 4410649"/>
              <a:gd name="connsiteY2" fmla="*/ 470888 h 1972588"/>
              <a:gd name="connsiteX3" fmla="*/ 658134 w 4410649"/>
              <a:gd name="connsiteY3" fmla="*/ 65850 h 1972588"/>
              <a:gd name="connsiteX4" fmla="*/ 3871596 w 4410649"/>
              <a:gd name="connsiteY4" fmla="*/ 92219 h 1972588"/>
              <a:gd name="connsiteX5" fmla="*/ 4395336 w 4410649"/>
              <a:gd name="connsiteY5" fmla="*/ 805807 h 1972588"/>
              <a:gd name="connsiteX6" fmla="*/ 4041269 w 4410649"/>
              <a:gd name="connsiteY6" fmla="*/ 1498109 h 1972588"/>
              <a:gd name="connsiteX7" fmla="*/ 962641 w 4410649"/>
              <a:gd name="connsiteY7" fmla="*/ 1638593 h 1972588"/>
              <a:gd name="connsiteX8" fmla="*/ 773590 w 4410649"/>
              <a:gd name="connsiteY8" fmla="*/ 1972588 h 1972588"/>
              <a:gd name="connsiteX9" fmla="*/ 579832 w 4410649"/>
              <a:gd name="connsiteY9" fmla="*/ 1638498 h 1972588"/>
              <a:gd name="connsiteX0" fmla="*/ 579832 w 4410649"/>
              <a:gd name="connsiteY0" fmla="*/ 1638498 h 1966993"/>
              <a:gd name="connsiteX1" fmla="*/ 162953 w 4410649"/>
              <a:gd name="connsiteY1" fmla="*/ 1343060 h 1966993"/>
              <a:gd name="connsiteX2" fmla="*/ 4508 w 4410649"/>
              <a:gd name="connsiteY2" fmla="*/ 470888 h 1966993"/>
              <a:gd name="connsiteX3" fmla="*/ 658134 w 4410649"/>
              <a:gd name="connsiteY3" fmla="*/ 65850 h 1966993"/>
              <a:gd name="connsiteX4" fmla="*/ 3871596 w 4410649"/>
              <a:gd name="connsiteY4" fmla="*/ 92219 h 1966993"/>
              <a:gd name="connsiteX5" fmla="*/ 4395336 w 4410649"/>
              <a:gd name="connsiteY5" fmla="*/ 805807 h 1966993"/>
              <a:gd name="connsiteX6" fmla="*/ 4041269 w 4410649"/>
              <a:gd name="connsiteY6" fmla="*/ 1498109 h 1966993"/>
              <a:gd name="connsiteX7" fmla="*/ 962641 w 4410649"/>
              <a:gd name="connsiteY7" fmla="*/ 1638593 h 1966993"/>
              <a:gd name="connsiteX8" fmla="*/ 853844 w 4410649"/>
              <a:gd name="connsiteY8" fmla="*/ 1966993 h 1966993"/>
              <a:gd name="connsiteX9" fmla="*/ 579832 w 4410649"/>
              <a:gd name="connsiteY9" fmla="*/ 1638498 h 1966993"/>
              <a:gd name="connsiteX0" fmla="*/ 579832 w 4410649"/>
              <a:gd name="connsiteY0" fmla="*/ 1638498 h 1966993"/>
              <a:gd name="connsiteX1" fmla="*/ 162953 w 4410649"/>
              <a:gd name="connsiteY1" fmla="*/ 1343060 h 1966993"/>
              <a:gd name="connsiteX2" fmla="*/ 4508 w 4410649"/>
              <a:gd name="connsiteY2" fmla="*/ 470888 h 1966993"/>
              <a:gd name="connsiteX3" fmla="*/ 658134 w 4410649"/>
              <a:gd name="connsiteY3" fmla="*/ 65850 h 1966993"/>
              <a:gd name="connsiteX4" fmla="*/ 3871596 w 4410649"/>
              <a:gd name="connsiteY4" fmla="*/ 92219 h 1966993"/>
              <a:gd name="connsiteX5" fmla="*/ 4395336 w 4410649"/>
              <a:gd name="connsiteY5" fmla="*/ 805807 h 1966993"/>
              <a:gd name="connsiteX6" fmla="*/ 4041269 w 4410649"/>
              <a:gd name="connsiteY6" fmla="*/ 1498109 h 1966993"/>
              <a:gd name="connsiteX7" fmla="*/ 962641 w 4410649"/>
              <a:gd name="connsiteY7" fmla="*/ 1638593 h 1966993"/>
              <a:gd name="connsiteX8" fmla="*/ 853844 w 4410649"/>
              <a:gd name="connsiteY8" fmla="*/ 1966993 h 1966993"/>
              <a:gd name="connsiteX9" fmla="*/ 579832 w 4410649"/>
              <a:gd name="connsiteY9" fmla="*/ 1638498 h 1966993"/>
              <a:gd name="connsiteX0" fmla="*/ 579832 w 4410649"/>
              <a:gd name="connsiteY0" fmla="*/ 1638498 h 1966993"/>
              <a:gd name="connsiteX1" fmla="*/ 162953 w 4410649"/>
              <a:gd name="connsiteY1" fmla="*/ 1343060 h 1966993"/>
              <a:gd name="connsiteX2" fmla="*/ 4508 w 4410649"/>
              <a:gd name="connsiteY2" fmla="*/ 470888 h 1966993"/>
              <a:gd name="connsiteX3" fmla="*/ 658134 w 4410649"/>
              <a:gd name="connsiteY3" fmla="*/ 65850 h 1966993"/>
              <a:gd name="connsiteX4" fmla="*/ 3871596 w 4410649"/>
              <a:gd name="connsiteY4" fmla="*/ 92219 h 1966993"/>
              <a:gd name="connsiteX5" fmla="*/ 4395336 w 4410649"/>
              <a:gd name="connsiteY5" fmla="*/ 805807 h 1966993"/>
              <a:gd name="connsiteX6" fmla="*/ 4041269 w 4410649"/>
              <a:gd name="connsiteY6" fmla="*/ 1498109 h 1966993"/>
              <a:gd name="connsiteX7" fmla="*/ 962641 w 4410649"/>
              <a:gd name="connsiteY7" fmla="*/ 1638593 h 1966993"/>
              <a:gd name="connsiteX8" fmla="*/ 853844 w 4410649"/>
              <a:gd name="connsiteY8" fmla="*/ 1966993 h 1966993"/>
              <a:gd name="connsiteX9" fmla="*/ 579832 w 4410649"/>
              <a:gd name="connsiteY9" fmla="*/ 1638498 h 1966993"/>
              <a:gd name="connsiteX0" fmla="*/ 579832 w 4428152"/>
              <a:gd name="connsiteY0" fmla="*/ 1638498 h 1966993"/>
              <a:gd name="connsiteX1" fmla="*/ 162953 w 4428152"/>
              <a:gd name="connsiteY1" fmla="*/ 1343060 h 1966993"/>
              <a:gd name="connsiteX2" fmla="*/ 4508 w 4428152"/>
              <a:gd name="connsiteY2" fmla="*/ 470888 h 1966993"/>
              <a:gd name="connsiteX3" fmla="*/ 658134 w 4428152"/>
              <a:gd name="connsiteY3" fmla="*/ 65850 h 1966993"/>
              <a:gd name="connsiteX4" fmla="*/ 3871596 w 4428152"/>
              <a:gd name="connsiteY4" fmla="*/ 92219 h 1966993"/>
              <a:gd name="connsiteX5" fmla="*/ 4395336 w 4428152"/>
              <a:gd name="connsiteY5" fmla="*/ 805807 h 1966993"/>
              <a:gd name="connsiteX6" fmla="*/ 4041269 w 4428152"/>
              <a:gd name="connsiteY6" fmla="*/ 1498109 h 1966993"/>
              <a:gd name="connsiteX7" fmla="*/ 911570 w 4428152"/>
              <a:gd name="connsiteY7" fmla="*/ 1642154 h 1966993"/>
              <a:gd name="connsiteX8" fmla="*/ 853844 w 4428152"/>
              <a:gd name="connsiteY8" fmla="*/ 1966993 h 1966993"/>
              <a:gd name="connsiteX9" fmla="*/ 579832 w 4428152"/>
              <a:gd name="connsiteY9" fmla="*/ 1638498 h 1966993"/>
              <a:gd name="connsiteX0" fmla="*/ 579832 w 4428152"/>
              <a:gd name="connsiteY0" fmla="*/ 1638498 h 1962415"/>
              <a:gd name="connsiteX1" fmla="*/ 162953 w 4428152"/>
              <a:gd name="connsiteY1" fmla="*/ 1343060 h 1962415"/>
              <a:gd name="connsiteX2" fmla="*/ 4508 w 4428152"/>
              <a:gd name="connsiteY2" fmla="*/ 470888 h 1962415"/>
              <a:gd name="connsiteX3" fmla="*/ 658134 w 4428152"/>
              <a:gd name="connsiteY3" fmla="*/ 65850 h 1962415"/>
              <a:gd name="connsiteX4" fmla="*/ 3871596 w 4428152"/>
              <a:gd name="connsiteY4" fmla="*/ 92219 h 1962415"/>
              <a:gd name="connsiteX5" fmla="*/ 4395336 w 4428152"/>
              <a:gd name="connsiteY5" fmla="*/ 805807 h 1962415"/>
              <a:gd name="connsiteX6" fmla="*/ 4041269 w 4428152"/>
              <a:gd name="connsiteY6" fmla="*/ 1498109 h 1962415"/>
              <a:gd name="connsiteX7" fmla="*/ 911570 w 4428152"/>
              <a:gd name="connsiteY7" fmla="*/ 1642154 h 1962415"/>
              <a:gd name="connsiteX8" fmla="*/ 919506 w 4428152"/>
              <a:gd name="connsiteY8" fmla="*/ 1962415 h 1962415"/>
              <a:gd name="connsiteX9" fmla="*/ 579832 w 4428152"/>
              <a:gd name="connsiteY9" fmla="*/ 1638498 h 1962415"/>
              <a:gd name="connsiteX0" fmla="*/ 579832 w 4428152"/>
              <a:gd name="connsiteY0" fmla="*/ 1638498 h 1962415"/>
              <a:gd name="connsiteX1" fmla="*/ 162953 w 4428152"/>
              <a:gd name="connsiteY1" fmla="*/ 1343060 h 1962415"/>
              <a:gd name="connsiteX2" fmla="*/ 4508 w 4428152"/>
              <a:gd name="connsiteY2" fmla="*/ 470888 h 1962415"/>
              <a:gd name="connsiteX3" fmla="*/ 658134 w 4428152"/>
              <a:gd name="connsiteY3" fmla="*/ 65850 h 1962415"/>
              <a:gd name="connsiteX4" fmla="*/ 3871596 w 4428152"/>
              <a:gd name="connsiteY4" fmla="*/ 92219 h 1962415"/>
              <a:gd name="connsiteX5" fmla="*/ 4395336 w 4428152"/>
              <a:gd name="connsiteY5" fmla="*/ 805807 h 1962415"/>
              <a:gd name="connsiteX6" fmla="*/ 4041269 w 4428152"/>
              <a:gd name="connsiteY6" fmla="*/ 1498109 h 1962415"/>
              <a:gd name="connsiteX7" fmla="*/ 911570 w 4428152"/>
              <a:gd name="connsiteY7" fmla="*/ 1642154 h 1962415"/>
              <a:gd name="connsiteX8" fmla="*/ 919506 w 4428152"/>
              <a:gd name="connsiteY8" fmla="*/ 1962415 h 1962415"/>
              <a:gd name="connsiteX9" fmla="*/ 579832 w 4428152"/>
              <a:gd name="connsiteY9" fmla="*/ 1638498 h 1962415"/>
              <a:gd name="connsiteX0" fmla="*/ 579832 w 4428152"/>
              <a:gd name="connsiteY0" fmla="*/ 1638498 h 1962415"/>
              <a:gd name="connsiteX1" fmla="*/ 162953 w 4428152"/>
              <a:gd name="connsiteY1" fmla="*/ 1343060 h 1962415"/>
              <a:gd name="connsiteX2" fmla="*/ 4508 w 4428152"/>
              <a:gd name="connsiteY2" fmla="*/ 470888 h 1962415"/>
              <a:gd name="connsiteX3" fmla="*/ 658134 w 4428152"/>
              <a:gd name="connsiteY3" fmla="*/ 65850 h 1962415"/>
              <a:gd name="connsiteX4" fmla="*/ 3871596 w 4428152"/>
              <a:gd name="connsiteY4" fmla="*/ 92219 h 1962415"/>
              <a:gd name="connsiteX5" fmla="*/ 4395336 w 4428152"/>
              <a:gd name="connsiteY5" fmla="*/ 805807 h 1962415"/>
              <a:gd name="connsiteX6" fmla="*/ 4041269 w 4428152"/>
              <a:gd name="connsiteY6" fmla="*/ 1498109 h 1962415"/>
              <a:gd name="connsiteX7" fmla="*/ 911570 w 4428152"/>
              <a:gd name="connsiteY7" fmla="*/ 1642154 h 1962415"/>
              <a:gd name="connsiteX8" fmla="*/ 919506 w 4428152"/>
              <a:gd name="connsiteY8" fmla="*/ 1962415 h 1962415"/>
              <a:gd name="connsiteX9" fmla="*/ 579832 w 4428152"/>
              <a:gd name="connsiteY9" fmla="*/ 1638498 h 1962415"/>
              <a:gd name="connsiteX0" fmla="*/ 579832 w 4410649"/>
              <a:gd name="connsiteY0" fmla="*/ 1638498 h 1962415"/>
              <a:gd name="connsiteX1" fmla="*/ 162953 w 4410649"/>
              <a:gd name="connsiteY1" fmla="*/ 1343060 h 1962415"/>
              <a:gd name="connsiteX2" fmla="*/ 4508 w 4410649"/>
              <a:gd name="connsiteY2" fmla="*/ 470888 h 1962415"/>
              <a:gd name="connsiteX3" fmla="*/ 658134 w 4410649"/>
              <a:gd name="connsiteY3" fmla="*/ 65850 h 1962415"/>
              <a:gd name="connsiteX4" fmla="*/ 3871596 w 4410649"/>
              <a:gd name="connsiteY4" fmla="*/ 92219 h 1962415"/>
              <a:gd name="connsiteX5" fmla="*/ 4395336 w 4410649"/>
              <a:gd name="connsiteY5" fmla="*/ 805807 h 1962415"/>
              <a:gd name="connsiteX6" fmla="*/ 4041269 w 4410649"/>
              <a:gd name="connsiteY6" fmla="*/ 1498109 h 1962415"/>
              <a:gd name="connsiteX7" fmla="*/ 911570 w 4410649"/>
              <a:gd name="connsiteY7" fmla="*/ 1642154 h 1962415"/>
              <a:gd name="connsiteX8" fmla="*/ 919506 w 4410649"/>
              <a:gd name="connsiteY8" fmla="*/ 1962415 h 1962415"/>
              <a:gd name="connsiteX9" fmla="*/ 579832 w 4410649"/>
              <a:gd name="connsiteY9" fmla="*/ 1638498 h 1962415"/>
              <a:gd name="connsiteX0" fmla="*/ 579832 w 4410649"/>
              <a:gd name="connsiteY0" fmla="*/ 1638498 h 1962415"/>
              <a:gd name="connsiteX1" fmla="*/ 162953 w 4410649"/>
              <a:gd name="connsiteY1" fmla="*/ 1343060 h 1962415"/>
              <a:gd name="connsiteX2" fmla="*/ 4508 w 4410649"/>
              <a:gd name="connsiteY2" fmla="*/ 470888 h 1962415"/>
              <a:gd name="connsiteX3" fmla="*/ 658134 w 4410649"/>
              <a:gd name="connsiteY3" fmla="*/ 65850 h 1962415"/>
              <a:gd name="connsiteX4" fmla="*/ 3871596 w 4410649"/>
              <a:gd name="connsiteY4" fmla="*/ 92219 h 1962415"/>
              <a:gd name="connsiteX5" fmla="*/ 4395336 w 4410649"/>
              <a:gd name="connsiteY5" fmla="*/ 805807 h 1962415"/>
              <a:gd name="connsiteX6" fmla="*/ 4041269 w 4410649"/>
              <a:gd name="connsiteY6" fmla="*/ 1498109 h 1962415"/>
              <a:gd name="connsiteX7" fmla="*/ 911570 w 4410649"/>
              <a:gd name="connsiteY7" fmla="*/ 1642154 h 1962415"/>
              <a:gd name="connsiteX8" fmla="*/ 919506 w 4410649"/>
              <a:gd name="connsiteY8" fmla="*/ 1962415 h 1962415"/>
              <a:gd name="connsiteX9" fmla="*/ 579832 w 4410649"/>
              <a:gd name="connsiteY9" fmla="*/ 1638498 h 1962415"/>
              <a:gd name="connsiteX0" fmla="*/ 579832 w 4403897"/>
              <a:gd name="connsiteY0" fmla="*/ 1638498 h 1962415"/>
              <a:gd name="connsiteX1" fmla="*/ 162953 w 4403897"/>
              <a:gd name="connsiteY1" fmla="*/ 1343060 h 1962415"/>
              <a:gd name="connsiteX2" fmla="*/ 4508 w 4403897"/>
              <a:gd name="connsiteY2" fmla="*/ 470888 h 1962415"/>
              <a:gd name="connsiteX3" fmla="*/ 658134 w 4403897"/>
              <a:gd name="connsiteY3" fmla="*/ 65850 h 1962415"/>
              <a:gd name="connsiteX4" fmla="*/ 3871596 w 4403897"/>
              <a:gd name="connsiteY4" fmla="*/ 92219 h 1962415"/>
              <a:gd name="connsiteX5" fmla="*/ 4395336 w 4403897"/>
              <a:gd name="connsiteY5" fmla="*/ 805807 h 1962415"/>
              <a:gd name="connsiteX6" fmla="*/ 4041269 w 4403897"/>
              <a:gd name="connsiteY6" fmla="*/ 1498109 h 1962415"/>
              <a:gd name="connsiteX7" fmla="*/ 911570 w 4403897"/>
              <a:gd name="connsiteY7" fmla="*/ 1642154 h 1962415"/>
              <a:gd name="connsiteX8" fmla="*/ 919506 w 4403897"/>
              <a:gd name="connsiteY8" fmla="*/ 1962415 h 1962415"/>
              <a:gd name="connsiteX9" fmla="*/ 579832 w 4403897"/>
              <a:gd name="connsiteY9" fmla="*/ 1638498 h 1962415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4041269 w 4403170"/>
              <a:gd name="connsiteY6" fmla="*/ 1529947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3867252 w 4403170"/>
              <a:gd name="connsiteY6" fmla="*/ 1555855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3864291 w 4403170"/>
              <a:gd name="connsiteY6" fmla="*/ 1611163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3860788 w 4403170"/>
              <a:gd name="connsiteY6" fmla="*/ 1659621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3860788 w 4403170"/>
              <a:gd name="connsiteY6" fmla="*/ 1659621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34162 w 4402901"/>
              <a:gd name="connsiteY0" fmla="*/ 1652839 h 1994253"/>
              <a:gd name="connsiteX1" fmla="*/ 162684 w 4402901"/>
              <a:gd name="connsiteY1" fmla="*/ 1374898 h 1994253"/>
              <a:gd name="connsiteX2" fmla="*/ 4239 w 4402901"/>
              <a:gd name="connsiteY2" fmla="*/ 502726 h 1994253"/>
              <a:gd name="connsiteX3" fmla="*/ 657865 w 4402901"/>
              <a:gd name="connsiteY3" fmla="*/ 97688 h 1994253"/>
              <a:gd name="connsiteX4" fmla="*/ 3866451 w 4402901"/>
              <a:gd name="connsiteY4" fmla="*/ 62409 h 1994253"/>
              <a:gd name="connsiteX5" fmla="*/ 4395067 w 4402901"/>
              <a:gd name="connsiteY5" fmla="*/ 837645 h 1994253"/>
              <a:gd name="connsiteX6" fmla="*/ 3860519 w 4402901"/>
              <a:gd name="connsiteY6" fmla="*/ 1659621 h 1994253"/>
              <a:gd name="connsiteX7" fmla="*/ 911301 w 4402901"/>
              <a:gd name="connsiteY7" fmla="*/ 1673992 h 1994253"/>
              <a:gd name="connsiteX8" fmla="*/ 919237 w 4402901"/>
              <a:gd name="connsiteY8" fmla="*/ 1994253 h 1994253"/>
              <a:gd name="connsiteX9" fmla="*/ 534162 w 4402901"/>
              <a:gd name="connsiteY9" fmla="*/ 1652839 h 1994253"/>
              <a:gd name="connsiteX0" fmla="*/ 556735 w 4425474"/>
              <a:gd name="connsiteY0" fmla="*/ 1652839 h 1994253"/>
              <a:gd name="connsiteX1" fmla="*/ 167956 w 4425474"/>
              <a:gd name="connsiteY1" fmla="*/ 1341666 h 1994253"/>
              <a:gd name="connsiteX2" fmla="*/ 26812 w 4425474"/>
              <a:gd name="connsiteY2" fmla="*/ 502726 h 1994253"/>
              <a:gd name="connsiteX3" fmla="*/ 680438 w 4425474"/>
              <a:gd name="connsiteY3" fmla="*/ 97688 h 1994253"/>
              <a:gd name="connsiteX4" fmla="*/ 3889024 w 4425474"/>
              <a:gd name="connsiteY4" fmla="*/ 62409 h 1994253"/>
              <a:gd name="connsiteX5" fmla="*/ 4417640 w 4425474"/>
              <a:gd name="connsiteY5" fmla="*/ 837645 h 1994253"/>
              <a:gd name="connsiteX6" fmla="*/ 3883092 w 4425474"/>
              <a:gd name="connsiteY6" fmla="*/ 1659621 h 1994253"/>
              <a:gd name="connsiteX7" fmla="*/ 933874 w 4425474"/>
              <a:gd name="connsiteY7" fmla="*/ 1673992 h 1994253"/>
              <a:gd name="connsiteX8" fmla="*/ 941810 w 4425474"/>
              <a:gd name="connsiteY8" fmla="*/ 1994253 h 1994253"/>
              <a:gd name="connsiteX9" fmla="*/ 556735 w 4425474"/>
              <a:gd name="connsiteY9" fmla="*/ 1652839 h 1994253"/>
              <a:gd name="connsiteX0" fmla="*/ 556735 w 4425474"/>
              <a:gd name="connsiteY0" fmla="*/ 1652839 h 1994253"/>
              <a:gd name="connsiteX1" fmla="*/ 167956 w 4425474"/>
              <a:gd name="connsiteY1" fmla="*/ 1341666 h 1994253"/>
              <a:gd name="connsiteX2" fmla="*/ 26812 w 4425474"/>
              <a:gd name="connsiteY2" fmla="*/ 502726 h 1994253"/>
              <a:gd name="connsiteX3" fmla="*/ 680438 w 4425474"/>
              <a:gd name="connsiteY3" fmla="*/ 97688 h 1994253"/>
              <a:gd name="connsiteX4" fmla="*/ 3889024 w 4425474"/>
              <a:gd name="connsiteY4" fmla="*/ 62409 h 1994253"/>
              <a:gd name="connsiteX5" fmla="*/ 4417640 w 4425474"/>
              <a:gd name="connsiteY5" fmla="*/ 837645 h 1994253"/>
              <a:gd name="connsiteX6" fmla="*/ 3883092 w 4425474"/>
              <a:gd name="connsiteY6" fmla="*/ 1659621 h 1994253"/>
              <a:gd name="connsiteX7" fmla="*/ 933874 w 4425474"/>
              <a:gd name="connsiteY7" fmla="*/ 1673992 h 1994253"/>
              <a:gd name="connsiteX8" fmla="*/ 941810 w 4425474"/>
              <a:gd name="connsiteY8" fmla="*/ 1994253 h 1994253"/>
              <a:gd name="connsiteX9" fmla="*/ 556735 w 4425474"/>
              <a:gd name="connsiteY9" fmla="*/ 1652839 h 1994253"/>
              <a:gd name="connsiteX0" fmla="*/ 556735 w 4425474"/>
              <a:gd name="connsiteY0" fmla="*/ 1654095 h 1995509"/>
              <a:gd name="connsiteX1" fmla="*/ 167956 w 4425474"/>
              <a:gd name="connsiteY1" fmla="*/ 1342922 h 1995509"/>
              <a:gd name="connsiteX2" fmla="*/ 26812 w 4425474"/>
              <a:gd name="connsiteY2" fmla="*/ 503982 h 1995509"/>
              <a:gd name="connsiteX3" fmla="*/ 680438 w 4425474"/>
              <a:gd name="connsiteY3" fmla="*/ 98944 h 1995509"/>
              <a:gd name="connsiteX4" fmla="*/ 3889024 w 4425474"/>
              <a:gd name="connsiteY4" fmla="*/ 63665 h 1995509"/>
              <a:gd name="connsiteX5" fmla="*/ 4417640 w 4425474"/>
              <a:gd name="connsiteY5" fmla="*/ 838901 h 1995509"/>
              <a:gd name="connsiteX6" fmla="*/ 3883092 w 4425474"/>
              <a:gd name="connsiteY6" fmla="*/ 1660877 h 1995509"/>
              <a:gd name="connsiteX7" fmla="*/ 933874 w 4425474"/>
              <a:gd name="connsiteY7" fmla="*/ 1675248 h 1995509"/>
              <a:gd name="connsiteX8" fmla="*/ 941810 w 4425474"/>
              <a:gd name="connsiteY8" fmla="*/ 1995509 h 1995509"/>
              <a:gd name="connsiteX9" fmla="*/ 556735 w 4425474"/>
              <a:gd name="connsiteY9" fmla="*/ 1654095 h 1995509"/>
              <a:gd name="connsiteX0" fmla="*/ 556735 w 4425474"/>
              <a:gd name="connsiteY0" fmla="*/ 1655129 h 1996543"/>
              <a:gd name="connsiteX1" fmla="*/ 167956 w 4425474"/>
              <a:gd name="connsiteY1" fmla="*/ 1343956 h 1996543"/>
              <a:gd name="connsiteX2" fmla="*/ 26812 w 4425474"/>
              <a:gd name="connsiteY2" fmla="*/ 505016 h 1996543"/>
              <a:gd name="connsiteX3" fmla="*/ 680438 w 4425474"/>
              <a:gd name="connsiteY3" fmla="*/ 99978 h 1996543"/>
              <a:gd name="connsiteX4" fmla="*/ 3889024 w 4425474"/>
              <a:gd name="connsiteY4" fmla="*/ 64699 h 1996543"/>
              <a:gd name="connsiteX5" fmla="*/ 4417640 w 4425474"/>
              <a:gd name="connsiteY5" fmla="*/ 839935 h 1996543"/>
              <a:gd name="connsiteX6" fmla="*/ 3883092 w 4425474"/>
              <a:gd name="connsiteY6" fmla="*/ 1661911 h 1996543"/>
              <a:gd name="connsiteX7" fmla="*/ 933874 w 4425474"/>
              <a:gd name="connsiteY7" fmla="*/ 1676282 h 1996543"/>
              <a:gd name="connsiteX8" fmla="*/ 941810 w 4425474"/>
              <a:gd name="connsiteY8" fmla="*/ 1996543 h 1996543"/>
              <a:gd name="connsiteX9" fmla="*/ 556735 w 4425474"/>
              <a:gd name="connsiteY9" fmla="*/ 1655129 h 1996543"/>
              <a:gd name="connsiteX0" fmla="*/ 550979 w 4421752"/>
              <a:gd name="connsiteY0" fmla="*/ 1650230 h 1991644"/>
              <a:gd name="connsiteX1" fmla="*/ 162200 w 4421752"/>
              <a:gd name="connsiteY1" fmla="*/ 1339057 h 1991644"/>
              <a:gd name="connsiteX2" fmla="*/ 21056 w 4421752"/>
              <a:gd name="connsiteY2" fmla="*/ 500117 h 1991644"/>
              <a:gd name="connsiteX3" fmla="*/ 587675 w 4421752"/>
              <a:gd name="connsiteY3" fmla="*/ 108032 h 1991644"/>
              <a:gd name="connsiteX4" fmla="*/ 3883268 w 4421752"/>
              <a:gd name="connsiteY4" fmla="*/ 59800 h 1991644"/>
              <a:gd name="connsiteX5" fmla="*/ 4411884 w 4421752"/>
              <a:gd name="connsiteY5" fmla="*/ 835036 h 1991644"/>
              <a:gd name="connsiteX6" fmla="*/ 3877336 w 4421752"/>
              <a:gd name="connsiteY6" fmla="*/ 1657012 h 1991644"/>
              <a:gd name="connsiteX7" fmla="*/ 928118 w 4421752"/>
              <a:gd name="connsiteY7" fmla="*/ 1671383 h 1991644"/>
              <a:gd name="connsiteX8" fmla="*/ 936054 w 4421752"/>
              <a:gd name="connsiteY8" fmla="*/ 1991644 h 1991644"/>
              <a:gd name="connsiteX9" fmla="*/ 550979 w 4421752"/>
              <a:gd name="connsiteY9" fmla="*/ 1650230 h 1991644"/>
              <a:gd name="connsiteX0" fmla="*/ 550979 w 4423181"/>
              <a:gd name="connsiteY0" fmla="*/ 1701894 h 2043308"/>
              <a:gd name="connsiteX1" fmla="*/ 162200 w 4423181"/>
              <a:gd name="connsiteY1" fmla="*/ 1390721 h 2043308"/>
              <a:gd name="connsiteX2" fmla="*/ 21056 w 4423181"/>
              <a:gd name="connsiteY2" fmla="*/ 551781 h 2043308"/>
              <a:gd name="connsiteX3" fmla="*/ 587675 w 4423181"/>
              <a:gd name="connsiteY3" fmla="*/ 159696 h 2043308"/>
              <a:gd name="connsiteX4" fmla="*/ 3883268 w 4423181"/>
              <a:gd name="connsiteY4" fmla="*/ 111464 h 2043308"/>
              <a:gd name="connsiteX5" fmla="*/ 4411884 w 4423181"/>
              <a:gd name="connsiteY5" fmla="*/ 886700 h 2043308"/>
              <a:gd name="connsiteX6" fmla="*/ 3877336 w 4423181"/>
              <a:gd name="connsiteY6" fmla="*/ 1708676 h 2043308"/>
              <a:gd name="connsiteX7" fmla="*/ 928118 w 4423181"/>
              <a:gd name="connsiteY7" fmla="*/ 1723047 h 2043308"/>
              <a:gd name="connsiteX8" fmla="*/ 936054 w 4423181"/>
              <a:gd name="connsiteY8" fmla="*/ 2043308 h 2043308"/>
              <a:gd name="connsiteX9" fmla="*/ 550979 w 4423181"/>
              <a:gd name="connsiteY9" fmla="*/ 1701894 h 2043308"/>
              <a:gd name="connsiteX0" fmla="*/ 550979 w 4416703"/>
              <a:gd name="connsiteY0" fmla="*/ 1724338 h 2065752"/>
              <a:gd name="connsiteX1" fmla="*/ 162200 w 4416703"/>
              <a:gd name="connsiteY1" fmla="*/ 1413165 h 2065752"/>
              <a:gd name="connsiteX2" fmla="*/ 21056 w 4416703"/>
              <a:gd name="connsiteY2" fmla="*/ 574225 h 2065752"/>
              <a:gd name="connsiteX3" fmla="*/ 587675 w 4416703"/>
              <a:gd name="connsiteY3" fmla="*/ 182140 h 2065752"/>
              <a:gd name="connsiteX4" fmla="*/ 3836784 w 4416703"/>
              <a:gd name="connsiteY4" fmla="*/ 102710 h 2065752"/>
              <a:gd name="connsiteX5" fmla="*/ 4411884 w 4416703"/>
              <a:gd name="connsiteY5" fmla="*/ 909144 h 2065752"/>
              <a:gd name="connsiteX6" fmla="*/ 3877336 w 4416703"/>
              <a:gd name="connsiteY6" fmla="*/ 1731120 h 2065752"/>
              <a:gd name="connsiteX7" fmla="*/ 928118 w 4416703"/>
              <a:gd name="connsiteY7" fmla="*/ 1745491 h 2065752"/>
              <a:gd name="connsiteX8" fmla="*/ 936054 w 4416703"/>
              <a:gd name="connsiteY8" fmla="*/ 2065752 h 2065752"/>
              <a:gd name="connsiteX9" fmla="*/ 550979 w 4416703"/>
              <a:gd name="connsiteY9" fmla="*/ 1724338 h 2065752"/>
              <a:gd name="connsiteX0" fmla="*/ 560106 w 4423497"/>
              <a:gd name="connsiteY0" fmla="*/ 1682522 h 2023936"/>
              <a:gd name="connsiteX1" fmla="*/ 171327 w 4423497"/>
              <a:gd name="connsiteY1" fmla="*/ 1371349 h 2023936"/>
              <a:gd name="connsiteX2" fmla="*/ 30183 w 4423497"/>
              <a:gd name="connsiteY2" fmla="*/ 532409 h 2023936"/>
              <a:gd name="connsiteX3" fmla="*/ 733796 w 4423497"/>
              <a:gd name="connsiteY3" fmla="*/ 110109 h 2023936"/>
              <a:gd name="connsiteX4" fmla="*/ 3845911 w 4423497"/>
              <a:gd name="connsiteY4" fmla="*/ 60894 h 2023936"/>
              <a:gd name="connsiteX5" fmla="*/ 4421011 w 4423497"/>
              <a:gd name="connsiteY5" fmla="*/ 867328 h 2023936"/>
              <a:gd name="connsiteX6" fmla="*/ 3886463 w 4423497"/>
              <a:gd name="connsiteY6" fmla="*/ 1689304 h 2023936"/>
              <a:gd name="connsiteX7" fmla="*/ 937245 w 4423497"/>
              <a:gd name="connsiteY7" fmla="*/ 1703675 h 2023936"/>
              <a:gd name="connsiteX8" fmla="*/ 945181 w 4423497"/>
              <a:gd name="connsiteY8" fmla="*/ 2023936 h 2023936"/>
              <a:gd name="connsiteX9" fmla="*/ 560106 w 4423497"/>
              <a:gd name="connsiteY9" fmla="*/ 1682522 h 2023936"/>
              <a:gd name="connsiteX0" fmla="*/ 563605 w 4426572"/>
              <a:gd name="connsiteY0" fmla="*/ 1726456 h 2067870"/>
              <a:gd name="connsiteX1" fmla="*/ 174826 w 4426572"/>
              <a:gd name="connsiteY1" fmla="*/ 1415283 h 2067870"/>
              <a:gd name="connsiteX2" fmla="*/ 33682 w 4426572"/>
              <a:gd name="connsiteY2" fmla="*/ 576343 h 2067870"/>
              <a:gd name="connsiteX3" fmla="*/ 788618 w 4426572"/>
              <a:gd name="connsiteY3" fmla="*/ 60926 h 2067870"/>
              <a:gd name="connsiteX4" fmla="*/ 3849410 w 4426572"/>
              <a:gd name="connsiteY4" fmla="*/ 104828 h 2067870"/>
              <a:gd name="connsiteX5" fmla="*/ 4424510 w 4426572"/>
              <a:gd name="connsiteY5" fmla="*/ 911262 h 2067870"/>
              <a:gd name="connsiteX6" fmla="*/ 3889962 w 4426572"/>
              <a:gd name="connsiteY6" fmla="*/ 1733238 h 2067870"/>
              <a:gd name="connsiteX7" fmla="*/ 940744 w 4426572"/>
              <a:gd name="connsiteY7" fmla="*/ 1747609 h 2067870"/>
              <a:gd name="connsiteX8" fmla="*/ 948680 w 4426572"/>
              <a:gd name="connsiteY8" fmla="*/ 2067870 h 2067870"/>
              <a:gd name="connsiteX9" fmla="*/ 563605 w 4426572"/>
              <a:gd name="connsiteY9" fmla="*/ 1726456 h 2067870"/>
              <a:gd name="connsiteX0" fmla="*/ 563605 w 4426571"/>
              <a:gd name="connsiteY0" fmla="*/ 1726456 h 2067870"/>
              <a:gd name="connsiteX1" fmla="*/ 174826 w 4426571"/>
              <a:gd name="connsiteY1" fmla="*/ 1415283 h 2067870"/>
              <a:gd name="connsiteX2" fmla="*/ 33682 w 4426571"/>
              <a:gd name="connsiteY2" fmla="*/ 576343 h 2067870"/>
              <a:gd name="connsiteX3" fmla="*/ 788618 w 4426571"/>
              <a:gd name="connsiteY3" fmla="*/ 60926 h 2067870"/>
              <a:gd name="connsiteX4" fmla="*/ 3849410 w 4426571"/>
              <a:gd name="connsiteY4" fmla="*/ 104828 h 2067870"/>
              <a:gd name="connsiteX5" fmla="*/ 4424510 w 4426571"/>
              <a:gd name="connsiteY5" fmla="*/ 911262 h 2067870"/>
              <a:gd name="connsiteX6" fmla="*/ 3569489 w 4426571"/>
              <a:gd name="connsiteY6" fmla="*/ 1762468 h 2067870"/>
              <a:gd name="connsiteX7" fmla="*/ 940744 w 4426571"/>
              <a:gd name="connsiteY7" fmla="*/ 1747609 h 2067870"/>
              <a:gd name="connsiteX8" fmla="*/ 948680 w 4426571"/>
              <a:gd name="connsiteY8" fmla="*/ 2067870 h 2067870"/>
              <a:gd name="connsiteX9" fmla="*/ 563605 w 4426571"/>
              <a:gd name="connsiteY9" fmla="*/ 1726456 h 2067870"/>
              <a:gd name="connsiteX0" fmla="*/ 563605 w 4426571"/>
              <a:gd name="connsiteY0" fmla="*/ 1726456 h 2067870"/>
              <a:gd name="connsiteX1" fmla="*/ 174826 w 4426571"/>
              <a:gd name="connsiteY1" fmla="*/ 1415283 h 2067870"/>
              <a:gd name="connsiteX2" fmla="*/ 33682 w 4426571"/>
              <a:gd name="connsiteY2" fmla="*/ 576343 h 2067870"/>
              <a:gd name="connsiteX3" fmla="*/ 788618 w 4426571"/>
              <a:gd name="connsiteY3" fmla="*/ 60926 h 2067870"/>
              <a:gd name="connsiteX4" fmla="*/ 3849410 w 4426571"/>
              <a:gd name="connsiteY4" fmla="*/ 104828 h 2067870"/>
              <a:gd name="connsiteX5" fmla="*/ 4424510 w 4426571"/>
              <a:gd name="connsiteY5" fmla="*/ 911262 h 2067870"/>
              <a:gd name="connsiteX6" fmla="*/ 3569489 w 4426571"/>
              <a:gd name="connsiteY6" fmla="*/ 1762468 h 2067870"/>
              <a:gd name="connsiteX7" fmla="*/ 940744 w 4426571"/>
              <a:gd name="connsiteY7" fmla="*/ 1747609 h 2067870"/>
              <a:gd name="connsiteX8" fmla="*/ 948680 w 4426571"/>
              <a:gd name="connsiteY8" fmla="*/ 2067870 h 2067870"/>
              <a:gd name="connsiteX9" fmla="*/ 563605 w 4426571"/>
              <a:gd name="connsiteY9" fmla="*/ 1726456 h 2067870"/>
              <a:gd name="connsiteX0" fmla="*/ 564281 w 4427247"/>
              <a:gd name="connsiteY0" fmla="*/ 1726456 h 2067870"/>
              <a:gd name="connsiteX1" fmla="*/ 172251 w 4427247"/>
              <a:gd name="connsiteY1" fmla="*/ 1374183 h 2067870"/>
              <a:gd name="connsiteX2" fmla="*/ 34358 w 4427247"/>
              <a:gd name="connsiteY2" fmla="*/ 576343 h 2067870"/>
              <a:gd name="connsiteX3" fmla="*/ 789294 w 4427247"/>
              <a:gd name="connsiteY3" fmla="*/ 60926 h 2067870"/>
              <a:gd name="connsiteX4" fmla="*/ 3850086 w 4427247"/>
              <a:gd name="connsiteY4" fmla="*/ 104828 h 2067870"/>
              <a:gd name="connsiteX5" fmla="*/ 4425186 w 4427247"/>
              <a:gd name="connsiteY5" fmla="*/ 911262 h 2067870"/>
              <a:gd name="connsiteX6" fmla="*/ 3570165 w 4427247"/>
              <a:gd name="connsiteY6" fmla="*/ 1762468 h 2067870"/>
              <a:gd name="connsiteX7" fmla="*/ 941420 w 4427247"/>
              <a:gd name="connsiteY7" fmla="*/ 1747609 h 2067870"/>
              <a:gd name="connsiteX8" fmla="*/ 949356 w 4427247"/>
              <a:gd name="connsiteY8" fmla="*/ 2067870 h 2067870"/>
              <a:gd name="connsiteX9" fmla="*/ 564281 w 4427247"/>
              <a:gd name="connsiteY9" fmla="*/ 1726456 h 2067870"/>
              <a:gd name="connsiteX0" fmla="*/ 564281 w 4427247"/>
              <a:gd name="connsiteY0" fmla="*/ 1741318 h 2082732"/>
              <a:gd name="connsiteX1" fmla="*/ 172251 w 4427247"/>
              <a:gd name="connsiteY1" fmla="*/ 1389045 h 2082732"/>
              <a:gd name="connsiteX2" fmla="*/ 34358 w 4427247"/>
              <a:gd name="connsiteY2" fmla="*/ 591205 h 2082732"/>
              <a:gd name="connsiteX3" fmla="*/ 789294 w 4427247"/>
              <a:gd name="connsiteY3" fmla="*/ 75788 h 2082732"/>
              <a:gd name="connsiteX4" fmla="*/ 3850086 w 4427247"/>
              <a:gd name="connsiteY4" fmla="*/ 119690 h 2082732"/>
              <a:gd name="connsiteX5" fmla="*/ 4425186 w 4427247"/>
              <a:gd name="connsiteY5" fmla="*/ 926124 h 2082732"/>
              <a:gd name="connsiteX6" fmla="*/ 3570165 w 4427247"/>
              <a:gd name="connsiteY6" fmla="*/ 1777330 h 2082732"/>
              <a:gd name="connsiteX7" fmla="*/ 941420 w 4427247"/>
              <a:gd name="connsiteY7" fmla="*/ 1762471 h 2082732"/>
              <a:gd name="connsiteX8" fmla="*/ 949356 w 4427247"/>
              <a:gd name="connsiteY8" fmla="*/ 2082732 h 2082732"/>
              <a:gd name="connsiteX9" fmla="*/ 564281 w 4427247"/>
              <a:gd name="connsiteY9" fmla="*/ 1741318 h 2082732"/>
              <a:gd name="connsiteX0" fmla="*/ 564281 w 4427247"/>
              <a:gd name="connsiteY0" fmla="*/ 1741318 h 2082732"/>
              <a:gd name="connsiteX1" fmla="*/ 172251 w 4427247"/>
              <a:gd name="connsiteY1" fmla="*/ 1389045 h 2082732"/>
              <a:gd name="connsiteX2" fmla="*/ 34358 w 4427247"/>
              <a:gd name="connsiteY2" fmla="*/ 591205 h 2082732"/>
              <a:gd name="connsiteX3" fmla="*/ 789294 w 4427247"/>
              <a:gd name="connsiteY3" fmla="*/ 75788 h 2082732"/>
              <a:gd name="connsiteX4" fmla="*/ 3850086 w 4427247"/>
              <a:gd name="connsiteY4" fmla="*/ 119690 h 2082732"/>
              <a:gd name="connsiteX5" fmla="*/ 4425186 w 4427247"/>
              <a:gd name="connsiteY5" fmla="*/ 926124 h 2082732"/>
              <a:gd name="connsiteX6" fmla="*/ 3570165 w 4427247"/>
              <a:gd name="connsiteY6" fmla="*/ 1777330 h 2082732"/>
              <a:gd name="connsiteX7" fmla="*/ 1156249 w 4427247"/>
              <a:gd name="connsiteY7" fmla="*/ 1788819 h 2082732"/>
              <a:gd name="connsiteX8" fmla="*/ 949356 w 4427247"/>
              <a:gd name="connsiteY8" fmla="*/ 2082732 h 2082732"/>
              <a:gd name="connsiteX9" fmla="*/ 564281 w 4427247"/>
              <a:gd name="connsiteY9" fmla="*/ 1741318 h 2082732"/>
              <a:gd name="connsiteX0" fmla="*/ 564281 w 4427247"/>
              <a:gd name="connsiteY0" fmla="*/ 1741318 h 2116439"/>
              <a:gd name="connsiteX1" fmla="*/ 172251 w 4427247"/>
              <a:gd name="connsiteY1" fmla="*/ 1389045 h 2116439"/>
              <a:gd name="connsiteX2" fmla="*/ 34358 w 4427247"/>
              <a:gd name="connsiteY2" fmla="*/ 591205 h 2116439"/>
              <a:gd name="connsiteX3" fmla="*/ 789294 w 4427247"/>
              <a:gd name="connsiteY3" fmla="*/ 75788 h 2116439"/>
              <a:gd name="connsiteX4" fmla="*/ 3850086 w 4427247"/>
              <a:gd name="connsiteY4" fmla="*/ 119690 h 2116439"/>
              <a:gd name="connsiteX5" fmla="*/ 4425186 w 4427247"/>
              <a:gd name="connsiteY5" fmla="*/ 926124 h 2116439"/>
              <a:gd name="connsiteX6" fmla="*/ 3570165 w 4427247"/>
              <a:gd name="connsiteY6" fmla="*/ 1777330 h 2116439"/>
              <a:gd name="connsiteX7" fmla="*/ 1156249 w 4427247"/>
              <a:gd name="connsiteY7" fmla="*/ 1788819 h 2116439"/>
              <a:gd name="connsiteX8" fmla="*/ 1157432 w 4427247"/>
              <a:gd name="connsiteY8" fmla="*/ 2116439 h 2116439"/>
              <a:gd name="connsiteX9" fmla="*/ 564281 w 4427247"/>
              <a:gd name="connsiteY9" fmla="*/ 1741318 h 2116439"/>
              <a:gd name="connsiteX0" fmla="*/ 722695 w 4430824"/>
              <a:gd name="connsiteY0" fmla="*/ 1751186 h 2116439"/>
              <a:gd name="connsiteX1" fmla="*/ 175828 w 4430824"/>
              <a:gd name="connsiteY1" fmla="*/ 1389045 h 2116439"/>
              <a:gd name="connsiteX2" fmla="*/ 37935 w 4430824"/>
              <a:gd name="connsiteY2" fmla="*/ 591205 h 2116439"/>
              <a:gd name="connsiteX3" fmla="*/ 792871 w 4430824"/>
              <a:gd name="connsiteY3" fmla="*/ 75788 h 2116439"/>
              <a:gd name="connsiteX4" fmla="*/ 3853663 w 4430824"/>
              <a:gd name="connsiteY4" fmla="*/ 119690 h 2116439"/>
              <a:gd name="connsiteX5" fmla="*/ 4428763 w 4430824"/>
              <a:gd name="connsiteY5" fmla="*/ 926124 h 2116439"/>
              <a:gd name="connsiteX6" fmla="*/ 3573742 w 4430824"/>
              <a:gd name="connsiteY6" fmla="*/ 1777330 h 2116439"/>
              <a:gd name="connsiteX7" fmla="*/ 1159826 w 4430824"/>
              <a:gd name="connsiteY7" fmla="*/ 1788819 h 2116439"/>
              <a:gd name="connsiteX8" fmla="*/ 1161009 w 4430824"/>
              <a:gd name="connsiteY8" fmla="*/ 2116439 h 2116439"/>
              <a:gd name="connsiteX9" fmla="*/ 722695 w 4430824"/>
              <a:gd name="connsiteY9" fmla="*/ 1751186 h 2116439"/>
              <a:gd name="connsiteX0" fmla="*/ 722695 w 4430824"/>
              <a:gd name="connsiteY0" fmla="*/ 1751186 h 2116439"/>
              <a:gd name="connsiteX1" fmla="*/ 175828 w 4430824"/>
              <a:gd name="connsiteY1" fmla="*/ 1389045 h 2116439"/>
              <a:gd name="connsiteX2" fmla="*/ 37935 w 4430824"/>
              <a:gd name="connsiteY2" fmla="*/ 591205 h 2116439"/>
              <a:gd name="connsiteX3" fmla="*/ 792871 w 4430824"/>
              <a:gd name="connsiteY3" fmla="*/ 75788 h 2116439"/>
              <a:gd name="connsiteX4" fmla="*/ 3853663 w 4430824"/>
              <a:gd name="connsiteY4" fmla="*/ 119690 h 2116439"/>
              <a:gd name="connsiteX5" fmla="*/ 4428763 w 4430824"/>
              <a:gd name="connsiteY5" fmla="*/ 926124 h 2116439"/>
              <a:gd name="connsiteX6" fmla="*/ 3573742 w 4430824"/>
              <a:gd name="connsiteY6" fmla="*/ 1777330 h 2116439"/>
              <a:gd name="connsiteX7" fmla="*/ 1159826 w 4430824"/>
              <a:gd name="connsiteY7" fmla="*/ 1788819 h 2116439"/>
              <a:gd name="connsiteX8" fmla="*/ 1161009 w 4430824"/>
              <a:gd name="connsiteY8" fmla="*/ 2116439 h 2116439"/>
              <a:gd name="connsiteX9" fmla="*/ 722695 w 4430824"/>
              <a:gd name="connsiteY9" fmla="*/ 1751186 h 2116439"/>
              <a:gd name="connsiteX0" fmla="*/ 722695 w 4428763"/>
              <a:gd name="connsiteY0" fmla="*/ 1751186 h 2116439"/>
              <a:gd name="connsiteX1" fmla="*/ 175828 w 4428763"/>
              <a:gd name="connsiteY1" fmla="*/ 1389045 h 2116439"/>
              <a:gd name="connsiteX2" fmla="*/ 37935 w 4428763"/>
              <a:gd name="connsiteY2" fmla="*/ 591205 h 2116439"/>
              <a:gd name="connsiteX3" fmla="*/ 792871 w 4428763"/>
              <a:gd name="connsiteY3" fmla="*/ 75788 h 2116439"/>
              <a:gd name="connsiteX4" fmla="*/ 3853663 w 4428763"/>
              <a:gd name="connsiteY4" fmla="*/ 119690 h 2116439"/>
              <a:gd name="connsiteX5" fmla="*/ 4428763 w 4428763"/>
              <a:gd name="connsiteY5" fmla="*/ 926124 h 2116439"/>
              <a:gd name="connsiteX6" fmla="*/ 3573742 w 4428763"/>
              <a:gd name="connsiteY6" fmla="*/ 1777330 h 2116439"/>
              <a:gd name="connsiteX7" fmla="*/ 1159826 w 4428763"/>
              <a:gd name="connsiteY7" fmla="*/ 1788819 h 2116439"/>
              <a:gd name="connsiteX8" fmla="*/ 1161009 w 4428763"/>
              <a:gd name="connsiteY8" fmla="*/ 2116439 h 2116439"/>
              <a:gd name="connsiteX9" fmla="*/ 722695 w 4428763"/>
              <a:gd name="connsiteY9" fmla="*/ 1751186 h 2116439"/>
              <a:gd name="connsiteX0" fmla="*/ 722695 w 4428763"/>
              <a:gd name="connsiteY0" fmla="*/ 1737220 h 2102473"/>
              <a:gd name="connsiteX1" fmla="*/ 175828 w 4428763"/>
              <a:gd name="connsiteY1" fmla="*/ 1375079 h 2102473"/>
              <a:gd name="connsiteX2" fmla="*/ 37935 w 4428763"/>
              <a:gd name="connsiteY2" fmla="*/ 577239 h 2102473"/>
              <a:gd name="connsiteX3" fmla="*/ 792871 w 4428763"/>
              <a:gd name="connsiteY3" fmla="*/ 61822 h 2102473"/>
              <a:gd name="connsiteX4" fmla="*/ 3822903 w 4428763"/>
              <a:gd name="connsiteY4" fmla="*/ 104021 h 2102473"/>
              <a:gd name="connsiteX5" fmla="*/ 4428763 w 4428763"/>
              <a:gd name="connsiteY5" fmla="*/ 912158 h 2102473"/>
              <a:gd name="connsiteX6" fmla="*/ 3573742 w 4428763"/>
              <a:gd name="connsiteY6" fmla="*/ 1763364 h 2102473"/>
              <a:gd name="connsiteX7" fmla="*/ 1159826 w 4428763"/>
              <a:gd name="connsiteY7" fmla="*/ 1774853 h 2102473"/>
              <a:gd name="connsiteX8" fmla="*/ 1161009 w 4428763"/>
              <a:gd name="connsiteY8" fmla="*/ 2102473 h 2102473"/>
              <a:gd name="connsiteX9" fmla="*/ 722695 w 4428763"/>
              <a:gd name="connsiteY9" fmla="*/ 1737220 h 2102473"/>
              <a:gd name="connsiteX0" fmla="*/ 722695 w 4428763"/>
              <a:gd name="connsiteY0" fmla="*/ 1737220 h 2102473"/>
              <a:gd name="connsiteX1" fmla="*/ 175828 w 4428763"/>
              <a:gd name="connsiteY1" fmla="*/ 1375079 h 2102473"/>
              <a:gd name="connsiteX2" fmla="*/ 37935 w 4428763"/>
              <a:gd name="connsiteY2" fmla="*/ 577239 h 2102473"/>
              <a:gd name="connsiteX3" fmla="*/ 792871 w 4428763"/>
              <a:gd name="connsiteY3" fmla="*/ 61822 h 2102473"/>
              <a:gd name="connsiteX4" fmla="*/ 3822903 w 4428763"/>
              <a:gd name="connsiteY4" fmla="*/ 104021 h 2102473"/>
              <a:gd name="connsiteX5" fmla="*/ 4428763 w 4428763"/>
              <a:gd name="connsiteY5" fmla="*/ 912158 h 2102473"/>
              <a:gd name="connsiteX6" fmla="*/ 3573742 w 4428763"/>
              <a:gd name="connsiteY6" fmla="*/ 1763364 h 2102473"/>
              <a:gd name="connsiteX7" fmla="*/ 1159826 w 4428763"/>
              <a:gd name="connsiteY7" fmla="*/ 1774853 h 2102473"/>
              <a:gd name="connsiteX8" fmla="*/ 1161009 w 4428763"/>
              <a:gd name="connsiteY8" fmla="*/ 2102473 h 2102473"/>
              <a:gd name="connsiteX9" fmla="*/ 722695 w 4428763"/>
              <a:gd name="connsiteY9" fmla="*/ 1737220 h 210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28763" h="2102473">
                <a:moveTo>
                  <a:pt x="722695" y="1737220"/>
                </a:moveTo>
                <a:cubicBezTo>
                  <a:pt x="541817" y="1663774"/>
                  <a:pt x="289955" y="1568409"/>
                  <a:pt x="175828" y="1375079"/>
                </a:cubicBezTo>
                <a:cubicBezTo>
                  <a:pt x="61701" y="1181749"/>
                  <a:pt x="-64905" y="796115"/>
                  <a:pt x="37935" y="577239"/>
                </a:cubicBezTo>
                <a:cubicBezTo>
                  <a:pt x="140775" y="358363"/>
                  <a:pt x="162043" y="140692"/>
                  <a:pt x="792871" y="61822"/>
                </a:cubicBezTo>
                <a:cubicBezTo>
                  <a:pt x="1423699" y="-17048"/>
                  <a:pt x="3216921" y="-37702"/>
                  <a:pt x="3822903" y="104021"/>
                </a:cubicBezTo>
                <a:cubicBezTo>
                  <a:pt x="4428885" y="245744"/>
                  <a:pt x="4416953" y="658639"/>
                  <a:pt x="4428763" y="912158"/>
                </a:cubicBezTo>
                <a:cubicBezTo>
                  <a:pt x="4404194" y="1365424"/>
                  <a:pt x="4118565" y="1619581"/>
                  <a:pt x="3573742" y="1763364"/>
                </a:cubicBezTo>
                <a:cubicBezTo>
                  <a:pt x="3028919" y="1907147"/>
                  <a:pt x="1313245" y="1816204"/>
                  <a:pt x="1159826" y="1774853"/>
                </a:cubicBezTo>
                <a:cubicBezTo>
                  <a:pt x="1098295" y="1880771"/>
                  <a:pt x="1112279" y="1894673"/>
                  <a:pt x="1161009" y="2102473"/>
                </a:cubicBezTo>
                <a:cubicBezTo>
                  <a:pt x="929550" y="1950845"/>
                  <a:pt x="722695" y="1737220"/>
                  <a:pt x="722695" y="1737220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452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2A96188-384C-4341-9EEB-967A9341C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80331C3-DDF5-48A9-8947-D71EAAFFA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 flipV="1">
            <a:off x="759171" y="-127077"/>
            <a:ext cx="6053827" cy="6948641"/>
          </a:xfrm>
          <a:custGeom>
            <a:avLst/>
            <a:gdLst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5623915 w 11603130"/>
              <a:gd name="connsiteY8" fmla="*/ 5947064 h 6362961"/>
              <a:gd name="connsiteX9" fmla="*/ 8143603 w 11603130"/>
              <a:gd name="connsiteY9" fmla="*/ 5913030 h 6362961"/>
              <a:gd name="connsiteX10" fmla="*/ 8168400 w 11603130"/>
              <a:gd name="connsiteY10" fmla="*/ 5914173 h 6362961"/>
              <a:gd name="connsiteX11" fmla="*/ 8334742 w 11603130"/>
              <a:gd name="connsiteY11" fmla="*/ 5912754 h 6362961"/>
              <a:gd name="connsiteX12" fmla="*/ 8343333 w 11603130"/>
              <a:gd name="connsiteY12" fmla="*/ 6362961 h 6362961"/>
              <a:gd name="connsiteX13" fmla="*/ 8951337 w 11603130"/>
              <a:gd name="connsiteY13" fmla="*/ 5912879 h 6362961"/>
              <a:gd name="connsiteX14" fmla="*/ 9710371 w 11603130"/>
              <a:gd name="connsiteY14" fmla="*/ 5911624 h 6362961"/>
              <a:gd name="connsiteX15" fmla="*/ 9804791 w 11603130"/>
              <a:gd name="connsiteY15" fmla="*/ 5908320 h 6362961"/>
              <a:gd name="connsiteX16" fmla="*/ 9863784 w 11603130"/>
              <a:gd name="connsiteY16" fmla="*/ 5909115 h 6362961"/>
              <a:gd name="connsiteX17" fmla="*/ 10007288 w 11603130"/>
              <a:gd name="connsiteY17" fmla="*/ 5914499 h 6362961"/>
              <a:gd name="connsiteX18" fmla="*/ 10927227 w 11603130"/>
              <a:gd name="connsiteY18" fmla="*/ 5922366 h 6362961"/>
              <a:gd name="connsiteX19" fmla="*/ 11562333 w 11603130"/>
              <a:gd name="connsiteY19" fmla="*/ 5906085 h 6362961"/>
              <a:gd name="connsiteX20" fmla="*/ 11571244 w 11603130"/>
              <a:gd name="connsiteY20" fmla="*/ 2621674 h 6362961"/>
              <a:gd name="connsiteX21" fmla="*/ 11561892 w 11603130"/>
              <a:gd name="connsiteY21" fmla="*/ 176313 h 6362961"/>
              <a:gd name="connsiteX22" fmla="*/ 11289537 w 11603130"/>
              <a:gd name="connsiteY22" fmla="*/ 107615 h 6362961"/>
              <a:gd name="connsiteX23" fmla="*/ 10689999 w 11603130"/>
              <a:gd name="connsiteY23" fmla="*/ 70591 h 6362961"/>
              <a:gd name="connsiteX24" fmla="*/ 7599878 w 11603130"/>
              <a:gd name="connsiteY24" fmla="*/ 7591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5623915 w 11603130"/>
              <a:gd name="connsiteY8" fmla="*/ 5947064 h 6362961"/>
              <a:gd name="connsiteX9" fmla="*/ 8143603 w 11603130"/>
              <a:gd name="connsiteY9" fmla="*/ 5913030 h 6362961"/>
              <a:gd name="connsiteX10" fmla="*/ 8168400 w 11603130"/>
              <a:gd name="connsiteY10" fmla="*/ 5914173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5623915 w 11603130"/>
              <a:gd name="connsiteY8" fmla="*/ 5947064 h 6362961"/>
              <a:gd name="connsiteX9" fmla="*/ 8143603 w 11603130"/>
              <a:gd name="connsiteY9" fmla="*/ 5913030 h 6362961"/>
              <a:gd name="connsiteX10" fmla="*/ 8444794 w 11603130"/>
              <a:gd name="connsiteY10" fmla="*/ 5914172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5623915 w 11603130"/>
              <a:gd name="connsiteY8" fmla="*/ 5947064 h 6362961"/>
              <a:gd name="connsiteX9" fmla="*/ 6347077 w 11603130"/>
              <a:gd name="connsiteY9" fmla="*/ 5954091 h 6362961"/>
              <a:gd name="connsiteX10" fmla="*/ 8444794 w 11603130"/>
              <a:gd name="connsiteY10" fmla="*/ 5914172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2638911 w 11603130"/>
              <a:gd name="connsiteY8" fmla="*/ 5933377 h 6362961"/>
              <a:gd name="connsiteX9" fmla="*/ 6347077 w 11603130"/>
              <a:gd name="connsiteY9" fmla="*/ 5954091 h 6362961"/>
              <a:gd name="connsiteX10" fmla="*/ 8444794 w 11603130"/>
              <a:gd name="connsiteY10" fmla="*/ 5914172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2638911 w 11603130"/>
              <a:gd name="connsiteY8" fmla="*/ 5933377 h 6362961"/>
              <a:gd name="connsiteX9" fmla="*/ 4080684 w 11603130"/>
              <a:gd name="connsiteY9" fmla="*/ 5926717 h 6362961"/>
              <a:gd name="connsiteX10" fmla="*/ 8444794 w 11603130"/>
              <a:gd name="connsiteY10" fmla="*/ 5914172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2638911 w 11603130"/>
              <a:gd name="connsiteY8" fmla="*/ 5933377 h 6362961"/>
              <a:gd name="connsiteX9" fmla="*/ 4080684 w 11603130"/>
              <a:gd name="connsiteY9" fmla="*/ 5926717 h 6362961"/>
              <a:gd name="connsiteX10" fmla="*/ 5045206 w 11603130"/>
              <a:gd name="connsiteY10" fmla="*/ 5927859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8951337 w 11603130"/>
              <a:gd name="connsiteY12" fmla="*/ 5912879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9863784 w 11603130"/>
              <a:gd name="connsiteY15" fmla="*/ 5909115 h 6335587"/>
              <a:gd name="connsiteX16" fmla="*/ 10007288 w 11603130"/>
              <a:gd name="connsiteY16" fmla="*/ 5914499 h 6335587"/>
              <a:gd name="connsiteX17" fmla="*/ 10927227 w 11603130"/>
              <a:gd name="connsiteY17" fmla="*/ 5922366 h 6335587"/>
              <a:gd name="connsiteX18" fmla="*/ 11562333 w 11603130"/>
              <a:gd name="connsiteY18" fmla="*/ 5906085 h 6335587"/>
              <a:gd name="connsiteX19" fmla="*/ 11571244 w 11603130"/>
              <a:gd name="connsiteY19" fmla="*/ 2621674 h 6335587"/>
              <a:gd name="connsiteX20" fmla="*/ 11561892 w 11603130"/>
              <a:gd name="connsiteY20" fmla="*/ 176313 h 6335587"/>
              <a:gd name="connsiteX21" fmla="*/ 11289537 w 11603130"/>
              <a:gd name="connsiteY21" fmla="*/ 107615 h 6335587"/>
              <a:gd name="connsiteX22" fmla="*/ 10689999 w 11603130"/>
              <a:gd name="connsiteY22" fmla="*/ 70591 h 6335587"/>
              <a:gd name="connsiteX23" fmla="*/ 7599878 w 11603130"/>
              <a:gd name="connsiteY23" fmla="*/ 75910 h 6335587"/>
              <a:gd name="connsiteX24" fmla="*/ 1892744 w 11603130"/>
              <a:gd name="connsiteY24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42722 w 11603130"/>
              <a:gd name="connsiteY12" fmla="*/ 5885506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9863784 w 11603130"/>
              <a:gd name="connsiteY15" fmla="*/ 5909115 h 6335587"/>
              <a:gd name="connsiteX16" fmla="*/ 10007288 w 11603130"/>
              <a:gd name="connsiteY16" fmla="*/ 5914499 h 6335587"/>
              <a:gd name="connsiteX17" fmla="*/ 10927227 w 11603130"/>
              <a:gd name="connsiteY17" fmla="*/ 5922366 h 6335587"/>
              <a:gd name="connsiteX18" fmla="*/ 11562333 w 11603130"/>
              <a:gd name="connsiteY18" fmla="*/ 5906085 h 6335587"/>
              <a:gd name="connsiteX19" fmla="*/ 11571244 w 11603130"/>
              <a:gd name="connsiteY19" fmla="*/ 2621674 h 6335587"/>
              <a:gd name="connsiteX20" fmla="*/ 11561892 w 11603130"/>
              <a:gd name="connsiteY20" fmla="*/ 176313 h 6335587"/>
              <a:gd name="connsiteX21" fmla="*/ 11289537 w 11603130"/>
              <a:gd name="connsiteY21" fmla="*/ 107615 h 6335587"/>
              <a:gd name="connsiteX22" fmla="*/ 10689999 w 11603130"/>
              <a:gd name="connsiteY22" fmla="*/ 70591 h 6335587"/>
              <a:gd name="connsiteX23" fmla="*/ 7599878 w 11603130"/>
              <a:gd name="connsiteY23" fmla="*/ 75910 h 6335587"/>
              <a:gd name="connsiteX24" fmla="*/ 1892744 w 11603130"/>
              <a:gd name="connsiteY24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9863784 w 11603130"/>
              <a:gd name="connsiteY15" fmla="*/ 5909115 h 6335587"/>
              <a:gd name="connsiteX16" fmla="*/ 10007288 w 11603130"/>
              <a:gd name="connsiteY16" fmla="*/ 5914499 h 6335587"/>
              <a:gd name="connsiteX17" fmla="*/ 10927227 w 11603130"/>
              <a:gd name="connsiteY17" fmla="*/ 5922366 h 6335587"/>
              <a:gd name="connsiteX18" fmla="*/ 11562333 w 11603130"/>
              <a:gd name="connsiteY18" fmla="*/ 5906085 h 6335587"/>
              <a:gd name="connsiteX19" fmla="*/ 11571244 w 11603130"/>
              <a:gd name="connsiteY19" fmla="*/ 2621674 h 6335587"/>
              <a:gd name="connsiteX20" fmla="*/ 11561892 w 11603130"/>
              <a:gd name="connsiteY20" fmla="*/ 176313 h 6335587"/>
              <a:gd name="connsiteX21" fmla="*/ 11289537 w 11603130"/>
              <a:gd name="connsiteY21" fmla="*/ 107615 h 6335587"/>
              <a:gd name="connsiteX22" fmla="*/ 10689999 w 11603130"/>
              <a:gd name="connsiteY22" fmla="*/ 70591 h 6335587"/>
              <a:gd name="connsiteX23" fmla="*/ 7599878 w 11603130"/>
              <a:gd name="connsiteY23" fmla="*/ 75910 h 6335587"/>
              <a:gd name="connsiteX24" fmla="*/ 1892744 w 11603130"/>
              <a:gd name="connsiteY24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10007288 w 11603130"/>
              <a:gd name="connsiteY14" fmla="*/ 5914499 h 6335587"/>
              <a:gd name="connsiteX15" fmla="*/ 10927227 w 11603130"/>
              <a:gd name="connsiteY15" fmla="*/ 5922366 h 6335587"/>
              <a:gd name="connsiteX16" fmla="*/ 11562333 w 11603130"/>
              <a:gd name="connsiteY16" fmla="*/ 5906085 h 6335587"/>
              <a:gd name="connsiteX17" fmla="*/ 11571244 w 11603130"/>
              <a:gd name="connsiteY17" fmla="*/ 2621674 h 6335587"/>
              <a:gd name="connsiteX18" fmla="*/ 11561892 w 11603130"/>
              <a:gd name="connsiteY18" fmla="*/ 176313 h 6335587"/>
              <a:gd name="connsiteX19" fmla="*/ 11289537 w 11603130"/>
              <a:gd name="connsiteY19" fmla="*/ 107615 h 6335587"/>
              <a:gd name="connsiteX20" fmla="*/ 10689999 w 11603130"/>
              <a:gd name="connsiteY20" fmla="*/ 70591 h 6335587"/>
              <a:gd name="connsiteX21" fmla="*/ 7599878 w 11603130"/>
              <a:gd name="connsiteY21" fmla="*/ 75910 h 6335587"/>
              <a:gd name="connsiteX22" fmla="*/ 1892744 w 11603130"/>
              <a:gd name="connsiteY22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10007288 w 11603130"/>
              <a:gd name="connsiteY14" fmla="*/ 5914499 h 6335587"/>
              <a:gd name="connsiteX15" fmla="*/ 10927227 w 11603130"/>
              <a:gd name="connsiteY15" fmla="*/ 5922366 h 6335587"/>
              <a:gd name="connsiteX16" fmla="*/ 11562333 w 11603130"/>
              <a:gd name="connsiteY16" fmla="*/ 5906085 h 6335587"/>
              <a:gd name="connsiteX17" fmla="*/ 11571244 w 11603130"/>
              <a:gd name="connsiteY17" fmla="*/ 2621674 h 6335587"/>
              <a:gd name="connsiteX18" fmla="*/ 11561892 w 11603130"/>
              <a:gd name="connsiteY18" fmla="*/ 176313 h 6335587"/>
              <a:gd name="connsiteX19" fmla="*/ 11289537 w 11603130"/>
              <a:gd name="connsiteY19" fmla="*/ 107615 h 6335587"/>
              <a:gd name="connsiteX20" fmla="*/ 10689999 w 11603130"/>
              <a:gd name="connsiteY20" fmla="*/ 70591 h 6335587"/>
              <a:gd name="connsiteX21" fmla="*/ 7599878 w 11603130"/>
              <a:gd name="connsiteY21" fmla="*/ 75910 h 6335587"/>
              <a:gd name="connsiteX22" fmla="*/ 1892744 w 11603130"/>
              <a:gd name="connsiteY22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10007288 w 11603130"/>
              <a:gd name="connsiteY14" fmla="*/ 5914499 h 6335587"/>
              <a:gd name="connsiteX15" fmla="*/ 10927227 w 11603130"/>
              <a:gd name="connsiteY15" fmla="*/ 5922366 h 6335587"/>
              <a:gd name="connsiteX16" fmla="*/ 11562333 w 11603130"/>
              <a:gd name="connsiteY16" fmla="*/ 5906085 h 6335587"/>
              <a:gd name="connsiteX17" fmla="*/ 11571244 w 11603130"/>
              <a:gd name="connsiteY17" fmla="*/ 2621674 h 6335587"/>
              <a:gd name="connsiteX18" fmla="*/ 11561892 w 11603130"/>
              <a:gd name="connsiteY18" fmla="*/ 176313 h 6335587"/>
              <a:gd name="connsiteX19" fmla="*/ 11289537 w 11603130"/>
              <a:gd name="connsiteY19" fmla="*/ 107615 h 6335587"/>
              <a:gd name="connsiteX20" fmla="*/ 10689999 w 11603130"/>
              <a:gd name="connsiteY20" fmla="*/ 70591 h 6335587"/>
              <a:gd name="connsiteX21" fmla="*/ 7599878 w 11603130"/>
              <a:gd name="connsiteY21" fmla="*/ 75910 h 6335587"/>
              <a:gd name="connsiteX22" fmla="*/ 1892744 w 11603130"/>
              <a:gd name="connsiteY22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098386 w 11603130"/>
              <a:gd name="connsiteY13" fmla="*/ 5911624 h 6335587"/>
              <a:gd name="connsiteX14" fmla="*/ 10007288 w 11603130"/>
              <a:gd name="connsiteY14" fmla="*/ 5914499 h 6335587"/>
              <a:gd name="connsiteX15" fmla="*/ 10927227 w 11603130"/>
              <a:gd name="connsiteY15" fmla="*/ 5922366 h 6335587"/>
              <a:gd name="connsiteX16" fmla="*/ 11562333 w 11603130"/>
              <a:gd name="connsiteY16" fmla="*/ 5906085 h 6335587"/>
              <a:gd name="connsiteX17" fmla="*/ 11571244 w 11603130"/>
              <a:gd name="connsiteY17" fmla="*/ 2621674 h 6335587"/>
              <a:gd name="connsiteX18" fmla="*/ 11561892 w 11603130"/>
              <a:gd name="connsiteY18" fmla="*/ 176313 h 6335587"/>
              <a:gd name="connsiteX19" fmla="*/ 11289537 w 11603130"/>
              <a:gd name="connsiteY19" fmla="*/ 107615 h 6335587"/>
              <a:gd name="connsiteX20" fmla="*/ 10689999 w 11603130"/>
              <a:gd name="connsiteY20" fmla="*/ 70591 h 6335587"/>
              <a:gd name="connsiteX21" fmla="*/ 7599878 w 11603130"/>
              <a:gd name="connsiteY21" fmla="*/ 75910 h 6335587"/>
              <a:gd name="connsiteX22" fmla="*/ 1892744 w 11603130"/>
              <a:gd name="connsiteY22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8972 w 11603130"/>
              <a:gd name="connsiteY5" fmla="*/ 3523848 h 6335587"/>
              <a:gd name="connsiteX6" fmla="*/ 148480 w 11603130"/>
              <a:gd name="connsiteY6" fmla="*/ 5930841 h 6335587"/>
              <a:gd name="connsiteX7" fmla="*/ 2638911 w 11603130"/>
              <a:gd name="connsiteY7" fmla="*/ 5933377 h 6335587"/>
              <a:gd name="connsiteX8" fmla="*/ 4080684 w 11603130"/>
              <a:gd name="connsiteY8" fmla="*/ 5926717 h 6335587"/>
              <a:gd name="connsiteX9" fmla="*/ 5045206 w 11603130"/>
              <a:gd name="connsiteY9" fmla="*/ 5927859 h 6335587"/>
              <a:gd name="connsiteX10" fmla="*/ 5855834 w 11603130"/>
              <a:gd name="connsiteY10" fmla="*/ 6335587 h 6335587"/>
              <a:gd name="connsiteX11" fmla="*/ 6274422 w 11603130"/>
              <a:gd name="connsiteY11" fmla="*/ 5903346 h 6335587"/>
              <a:gd name="connsiteX12" fmla="*/ 9098386 w 11603130"/>
              <a:gd name="connsiteY12" fmla="*/ 5911624 h 6335587"/>
              <a:gd name="connsiteX13" fmla="*/ 10007288 w 11603130"/>
              <a:gd name="connsiteY13" fmla="*/ 5914499 h 6335587"/>
              <a:gd name="connsiteX14" fmla="*/ 10927227 w 11603130"/>
              <a:gd name="connsiteY14" fmla="*/ 5922366 h 6335587"/>
              <a:gd name="connsiteX15" fmla="*/ 11562333 w 11603130"/>
              <a:gd name="connsiteY15" fmla="*/ 5906085 h 6335587"/>
              <a:gd name="connsiteX16" fmla="*/ 11571244 w 11603130"/>
              <a:gd name="connsiteY16" fmla="*/ 2621674 h 6335587"/>
              <a:gd name="connsiteX17" fmla="*/ 11561892 w 11603130"/>
              <a:gd name="connsiteY17" fmla="*/ 176313 h 6335587"/>
              <a:gd name="connsiteX18" fmla="*/ 11289537 w 11603130"/>
              <a:gd name="connsiteY18" fmla="*/ 107615 h 6335587"/>
              <a:gd name="connsiteX19" fmla="*/ 10689999 w 11603130"/>
              <a:gd name="connsiteY19" fmla="*/ 70591 h 6335587"/>
              <a:gd name="connsiteX20" fmla="*/ 7599878 w 11603130"/>
              <a:gd name="connsiteY20" fmla="*/ 75910 h 6335587"/>
              <a:gd name="connsiteX21" fmla="*/ 1892744 w 11603130"/>
              <a:gd name="connsiteY21" fmla="*/ 0 h 6335587"/>
              <a:gd name="connsiteX0" fmla="*/ 1892744 w 12087184"/>
              <a:gd name="connsiteY0" fmla="*/ 0 h 6335587"/>
              <a:gd name="connsiteX1" fmla="*/ 304663 w 12087184"/>
              <a:gd name="connsiteY1" fmla="*/ 10761 h 6335587"/>
              <a:gd name="connsiteX2" fmla="*/ 0 w 12087184"/>
              <a:gd name="connsiteY2" fmla="*/ 47942 h 6335587"/>
              <a:gd name="connsiteX3" fmla="*/ 0 w 12087184"/>
              <a:gd name="connsiteY3" fmla="*/ 909146 h 6335587"/>
              <a:gd name="connsiteX4" fmla="*/ 4597 w 12087184"/>
              <a:gd name="connsiteY4" fmla="*/ 909146 h 6335587"/>
              <a:gd name="connsiteX5" fmla="*/ 88972 w 12087184"/>
              <a:gd name="connsiteY5" fmla="*/ 3523848 h 6335587"/>
              <a:gd name="connsiteX6" fmla="*/ 148480 w 12087184"/>
              <a:gd name="connsiteY6" fmla="*/ 5930841 h 6335587"/>
              <a:gd name="connsiteX7" fmla="*/ 2638911 w 12087184"/>
              <a:gd name="connsiteY7" fmla="*/ 5933377 h 6335587"/>
              <a:gd name="connsiteX8" fmla="*/ 4080684 w 12087184"/>
              <a:gd name="connsiteY8" fmla="*/ 5926717 h 6335587"/>
              <a:gd name="connsiteX9" fmla="*/ 5045206 w 12087184"/>
              <a:gd name="connsiteY9" fmla="*/ 5927859 h 6335587"/>
              <a:gd name="connsiteX10" fmla="*/ 5855834 w 12087184"/>
              <a:gd name="connsiteY10" fmla="*/ 6335587 h 6335587"/>
              <a:gd name="connsiteX11" fmla="*/ 6274422 w 12087184"/>
              <a:gd name="connsiteY11" fmla="*/ 5903346 h 6335587"/>
              <a:gd name="connsiteX12" fmla="*/ 9098386 w 12087184"/>
              <a:gd name="connsiteY12" fmla="*/ 5911624 h 6335587"/>
              <a:gd name="connsiteX13" fmla="*/ 10007288 w 12087184"/>
              <a:gd name="connsiteY13" fmla="*/ 5914499 h 6335587"/>
              <a:gd name="connsiteX14" fmla="*/ 10927227 w 12087184"/>
              <a:gd name="connsiteY14" fmla="*/ 5922366 h 6335587"/>
              <a:gd name="connsiteX15" fmla="*/ 12085310 w 12087184"/>
              <a:gd name="connsiteY15" fmla="*/ 5921320 h 6335587"/>
              <a:gd name="connsiteX16" fmla="*/ 11571244 w 12087184"/>
              <a:gd name="connsiteY16" fmla="*/ 2621674 h 6335587"/>
              <a:gd name="connsiteX17" fmla="*/ 11561892 w 12087184"/>
              <a:gd name="connsiteY17" fmla="*/ 176313 h 6335587"/>
              <a:gd name="connsiteX18" fmla="*/ 11289537 w 12087184"/>
              <a:gd name="connsiteY18" fmla="*/ 107615 h 6335587"/>
              <a:gd name="connsiteX19" fmla="*/ 10689999 w 12087184"/>
              <a:gd name="connsiteY19" fmla="*/ 70591 h 6335587"/>
              <a:gd name="connsiteX20" fmla="*/ 7599878 w 12087184"/>
              <a:gd name="connsiteY20" fmla="*/ 75910 h 6335587"/>
              <a:gd name="connsiteX21" fmla="*/ 1892744 w 12087184"/>
              <a:gd name="connsiteY21" fmla="*/ 0 h 6335587"/>
              <a:gd name="connsiteX0" fmla="*/ 1892744 w 12096545"/>
              <a:gd name="connsiteY0" fmla="*/ 24998 h 6360585"/>
              <a:gd name="connsiteX1" fmla="*/ 304663 w 12096545"/>
              <a:gd name="connsiteY1" fmla="*/ 35759 h 6360585"/>
              <a:gd name="connsiteX2" fmla="*/ 0 w 12096545"/>
              <a:gd name="connsiteY2" fmla="*/ 72940 h 6360585"/>
              <a:gd name="connsiteX3" fmla="*/ 0 w 12096545"/>
              <a:gd name="connsiteY3" fmla="*/ 934144 h 6360585"/>
              <a:gd name="connsiteX4" fmla="*/ 4597 w 12096545"/>
              <a:gd name="connsiteY4" fmla="*/ 934144 h 6360585"/>
              <a:gd name="connsiteX5" fmla="*/ 88972 w 12096545"/>
              <a:gd name="connsiteY5" fmla="*/ 3548846 h 6360585"/>
              <a:gd name="connsiteX6" fmla="*/ 148480 w 12096545"/>
              <a:gd name="connsiteY6" fmla="*/ 5955839 h 6360585"/>
              <a:gd name="connsiteX7" fmla="*/ 2638911 w 12096545"/>
              <a:gd name="connsiteY7" fmla="*/ 5958375 h 6360585"/>
              <a:gd name="connsiteX8" fmla="*/ 4080684 w 12096545"/>
              <a:gd name="connsiteY8" fmla="*/ 5951715 h 6360585"/>
              <a:gd name="connsiteX9" fmla="*/ 5045206 w 12096545"/>
              <a:gd name="connsiteY9" fmla="*/ 5952857 h 6360585"/>
              <a:gd name="connsiteX10" fmla="*/ 5855834 w 12096545"/>
              <a:gd name="connsiteY10" fmla="*/ 6360585 h 6360585"/>
              <a:gd name="connsiteX11" fmla="*/ 6274422 w 12096545"/>
              <a:gd name="connsiteY11" fmla="*/ 5928344 h 6360585"/>
              <a:gd name="connsiteX12" fmla="*/ 9098386 w 12096545"/>
              <a:gd name="connsiteY12" fmla="*/ 5936622 h 6360585"/>
              <a:gd name="connsiteX13" fmla="*/ 10007288 w 12096545"/>
              <a:gd name="connsiteY13" fmla="*/ 5939497 h 6360585"/>
              <a:gd name="connsiteX14" fmla="*/ 10927227 w 12096545"/>
              <a:gd name="connsiteY14" fmla="*/ 5947364 h 6360585"/>
              <a:gd name="connsiteX15" fmla="*/ 12085310 w 12096545"/>
              <a:gd name="connsiteY15" fmla="*/ 5946318 h 6360585"/>
              <a:gd name="connsiteX16" fmla="*/ 12063456 w 12096545"/>
              <a:gd name="connsiteY16" fmla="*/ 2646672 h 6360585"/>
              <a:gd name="connsiteX17" fmla="*/ 11561892 w 12096545"/>
              <a:gd name="connsiteY17" fmla="*/ 201311 h 6360585"/>
              <a:gd name="connsiteX18" fmla="*/ 11289537 w 12096545"/>
              <a:gd name="connsiteY18" fmla="*/ 132613 h 6360585"/>
              <a:gd name="connsiteX19" fmla="*/ 10689999 w 12096545"/>
              <a:gd name="connsiteY19" fmla="*/ 95589 h 6360585"/>
              <a:gd name="connsiteX20" fmla="*/ 7599878 w 12096545"/>
              <a:gd name="connsiteY20" fmla="*/ 100908 h 6360585"/>
              <a:gd name="connsiteX21" fmla="*/ 1892744 w 12096545"/>
              <a:gd name="connsiteY21" fmla="*/ 24998 h 6360585"/>
              <a:gd name="connsiteX0" fmla="*/ 1892744 w 12127183"/>
              <a:gd name="connsiteY0" fmla="*/ 24998 h 6360585"/>
              <a:gd name="connsiteX1" fmla="*/ 304663 w 12127183"/>
              <a:gd name="connsiteY1" fmla="*/ 35759 h 6360585"/>
              <a:gd name="connsiteX2" fmla="*/ 0 w 12127183"/>
              <a:gd name="connsiteY2" fmla="*/ 72940 h 6360585"/>
              <a:gd name="connsiteX3" fmla="*/ 0 w 12127183"/>
              <a:gd name="connsiteY3" fmla="*/ 934144 h 6360585"/>
              <a:gd name="connsiteX4" fmla="*/ 4597 w 12127183"/>
              <a:gd name="connsiteY4" fmla="*/ 934144 h 6360585"/>
              <a:gd name="connsiteX5" fmla="*/ 88972 w 12127183"/>
              <a:gd name="connsiteY5" fmla="*/ 3548846 h 6360585"/>
              <a:gd name="connsiteX6" fmla="*/ 148480 w 12127183"/>
              <a:gd name="connsiteY6" fmla="*/ 5955839 h 6360585"/>
              <a:gd name="connsiteX7" fmla="*/ 2638911 w 12127183"/>
              <a:gd name="connsiteY7" fmla="*/ 5958375 h 6360585"/>
              <a:gd name="connsiteX8" fmla="*/ 4080684 w 12127183"/>
              <a:gd name="connsiteY8" fmla="*/ 5951715 h 6360585"/>
              <a:gd name="connsiteX9" fmla="*/ 5045206 w 12127183"/>
              <a:gd name="connsiteY9" fmla="*/ 5952857 h 6360585"/>
              <a:gd name="connsiteX10" fmla="*/ 5855834 w 12127183"/>
              <a:gd name="connsiteY10" fmla="*/ 6360585 h 6360585"/>
              <a:gd name="connsiteX11" fmla="*/ 6274422 w 12127183"/>
              <a:gd name="connsiteY11" fmla="*/ 5928344 h 6360585"/>
              <a:gd name="connsiteX12" fmla="*/ 9098386 w 12127183"/>
              <a:gd name="connsiteY12" fmla="*/ 5936622 h 6360585"/>
              <a:gd name="connsiteX13" fmla="*/ 10007288 w 12127183"/>
              <a:gd name="connsiteY13" fmla="*/ 5939497 h 6360585"/>
              <a:gd name="connsiteX14" fmla="*/ 10927227 w 12127183"/>
              <a:gd name="connsiteY14" fmla="*/ 5947364 h 6360585"/>
              <a:gd name="connsiteX15" fmla="*/ 12085310 w 12127183"/>
              <a:gd name="connsiteY15" fmla="*/ 5946318 h 6360585"/>
              <a:gd name="connsiteX16" fmla="*/ 12063456 w 12127183"/>
              <a:gd name="connsiteY16" fmla="*/ 2646672 h 6360585"/>
              <a:gd name="connsiteX17" fmla="*/ 12054104 w 12127183"/>
              <a:gd name="connsiteY17" fmla="*/ 201311 h 6360585"/>
              <a:gd name="connsiteX18" fmla="*/ 11289537 w 12127183"/>
              <a:gd name="connsiteY18" fmla="*/ 132613 h 6360585"/>
              <a:gd name="connsiteX19" fmla="*/ 10689999 w 12127183"/>
              <a:gd name="connsiteY19" fmla="*/ 95589 h 6360585"/>
              <a:gd name="connsiteX20" fmla="*/ 7599878 w 12127183"/>
              <a:gd name="connsiteY20" fmla="*/ 100908 h 6360585"/>
              <a:gd name="connsiteX21" fmla="*/ 1892744 w 12127183"/>
              <a:gd name="connsiteY21" fmla="*/ 24998 h 6360585"/>
              <a:gd name="connsiteX0" fmla="*/ 1892744 w 12114255"/>
              <a:gd name="connsiteY0" fmla="*/ 0 h 6335587"/>
              <a:gd name="connsiteX1" fmla="*/ 304663 w 12114255"/>
              <a:gd name="connsiteY1" fmla="*/ 10761 h 6335587"/>
              <a:gd name="connsiteX2" fmla="*/ 0 w 12114255"/>
              <a:gd name="connsiteY2" fmla="*/ 47942 h 6335587"/>
              <a:gd name="connsiteX3" fmla="*/ 0 w 12114255"/>
              <a:gd name="connsiteY3" fmla="*/ 909146 h 6335587"/>
              <a:gd name="connsiteX4" fmla="*/ 4597 w 12114255"/>
              <a:gd name="connsiteY4" fmla="*/ 909146 h 6335587"/>
              <a:gd name="connsiteX5" fmla="*/ 88972 w 12114255"/>
              <a:gd name="connsiteY5" fmla="*/ 3523848 h 6335587"/>
              <a:gd name="connsiteX6" fmla="*/ 148480 w 12114255"/>
              <a:gd name="connsiteY6" fmla="*/ 5930841 h 6335587"/>
              <a:gd name="connsiteX7" fmla="*/ 2638911 w 12114255"/>
              <a:gd name="connsiteY7" fmla="*/ 5933377 h 6335587"/>
              <a:gd name="connsiteX8" fmla="*/ 4080684 w 12114255"/>
              <a:gd name="connsiteY8" fmla="*/ 5926717 h 6335587"/>
              <a:gd name="connsiteX9" fmla="*/ 5045206 w 12114255"/>
              <a:gd name="connsiteY9" fmla="*/ 5927859 h 6335587"/>
              <a:gd name="connsiteX10" fmla="*/ 5855834 w 12114255"/>
              <a:gd name="connsiteY10" fmla="*/ 6335587 h 6335587"/>
              <a:gd name="connsiteX11" fmla="*/ 6274422 w 12114255"/>
              <a:gd name="connsiteY11" fmla="*/ 5903346 h 6335587"/>
              <a:gd name="connsiteX12" fmla="*/ 9098386 w 12114255"/>
              <a:gd name="connsiteY12" fmla="*/ 5911624 h 6335587"/>
              <a:gd name="connsiteX13" fmla="*/ 10007288 w 12114255"/>
              <a:gd name="connsiteY13" fmla="*/ 5914499 h 6335587"/>
              <a:gd name="connsiteX14" fmla="*/ 10927227 w 12114255"/>
              <a:gd name="connsiteY14" fmla="*/ 5922366 h 6335587"/>
              <a:gd name="connsiteX15" fmla="*/ 12085310 w 12114255"/>
              <a:gd name="connsiteY15" fmla="*/ 5921320 h 6335587"/>
              <a:gd name="connsiteX16" fmla="*/ 12063456 w 12114255"/>
              <a:gd name="connsiteY16" fmla="*/ 2621674 h 6335587"/>
              <a:gd name="connsiteX17" fmla="*/ 12054104 w 12114255"/>
              <a:gd name="connsiteY17" fmla="*/ 176313 h 6335587"/>
              <a:gd name="connsiteX18" fmla="*/ 11289537 w 12114255"/>
              <a:gd name="connsiteY18" fmla="*/ 107615 h 6335587"/>
              <a:gd name="connsiteX19" fmla="*/ 10689999 w 12114255"/>
              <a:gd name="connsiteY19" fmla="*/ 70591 h 6335587"/>
              <a:gd name="connsiteX20" fmla="*/ 7599878 w 12114255"/>
              <a:gd name="connsiteY20" fmla="*/ 75910 h 6335587"/>
              <a:gd name="connsiteX21" fmla="*/ 1892744 w 12114255"/>
              <a:gd name="connsiteY21" fmla="*/ 0 h 6335587"/>
              <a:gd name="connsiteX0" fmla="*/ 1892744 w 12114253"/>
              <a:gd name="connsiteY0" fmla="*/ 0 h 6335587"/>
              <a:gd name="connsiteX1" fmla="*/ 304663 w 12114253"/>
              <a:gd name="connsiteY1" fmla="*/ 10761 h 6335587"/>
              <a:gd name="connsiteX2" fmla="*/ 0 w 12114253"/>
              <a:gd name="connsiteY2" fmla="*/ 47942 h 6335587"/>
              <a:gd name="connsiteX3" fmla="*/ 0 w 12114253"/>
              <a:gd name="connsiteY3" fmla="*/ 909146 h 6335587"/>
              <a:gd name="connsiteX4" fmla="*/ 4597 w 12114253"/>
              <a:gd name="connsiteY4" fmla="*/ 909146 h 6335587"/>
              <a:gd name="connsiteX5" fmla="*/ 88972 w 12114253"/>
              <a:gd name="connsiteY5" fmla="*/ 3523848 h 6335587"/>
              <a:gd name="connsiteX6" fmla="*/ 148480 w 12114253"/>
              <a:gd name="connsiteY6" fmla="*/ 5930841 h 6335587"/>
              <a:gd name="connsiteX7" fmla="*/ 2638911 w 12114253"/>
              <a:gd name="connsiteY7" fmla="*/ 5933377 h 6335587"/>
              <a:gd name="connsiteX8" fmla="*/ 4080684 w 12114253"/>
              <a:gd name="connsiteY8" fmla="*/ 5926717 h 6335587"/>
              <a:gd name="connsiteX9" fmla="*/ 5045206 w 12114253"/>
              <a:gd name="connsiteY9" fmla="*/ 5927859 h 6335587"/>
              <a:gd name="connsiteX10" fmla="*/ 5855834 w 12114253"/>
              <a:gd name="connsiteY10" fmla="*/ 6335587 h 6335587"/>
              <a:gd name="connsiteX11" fmla="*/ 6274422 w 12114253"/>
              <a:gd name="connsiteY11" fmla="*/ 5903346 h 6335587"/>
              <a:gd name="connsiteX12" fmla="*/ 9098386 w 12114253"/>
              <a:gd name="connsiteY12" fmla="*/ 5911624 h 6335587"/>
              <a:gd name="connsiteX13" fmla="*/ 10007288 w 12114253"/>
              <a:gd name="connsiteY13" fmla="*/ 5914499 h 6335587"/>
              <a:gd name="connsiteX14" fmla="*/ 10927227 w 12114253"/>
              <a:gd name="connsiteY14" fmla="*/ 5922366 h 6335587"/>
              <a:gd name="connsiteX15" fmla="*/ 12085310 w 12114253"/>
              <a:gd name="connsiteY15" fmla="*/ 5921320 h 6335587"/>
              <a:gd name="connsiteX16" fmla="*/ 12063456 w 12114253"/>
              <a:gd name="connsiteY16" fmla="*/ 2621674 h 6335587"/>
              <a:gd name="connsiteX17" fmla="*/ 12054104 w 12114253"/>
              <a:gd name="connsiteY17" fmla="*/ 176313 h 6335587"/>
              <a:gd name="connsiteX18" fmla="*/ 11289537 w 12114253"/>
              <a:gd name="connsiteY18" fmla="*/ 107615 h 6335587"/>
              <a:gd name="connsiteX19" fmla="*/ 10259313 w 12114253"/>
              <a:gd name="connsiteY19" fmla="*/ 101059 h 6335587"/>
              <a:gd name="connsiteX20" fmla="*/ 7599878 w 12114253"/>
              <a:gd name="connsiteY20" fmla="*/ 75910 h 6335587"/>
              <a:gd name="connsiteX21" fmla="*/ 1892744 w 12114253"/>
              <a:gd name="connsiteY21" fmla="*/ 0 h 6335587"/>
              <a:gd name="connsiteX0" fmla="*/ 1892744 w 12114255"/>
              <a:gd name="connsiteY0" fmla="*/ 0 h 6335587"/>
              <a:gd name="connsiteX1" fmla="*/ 304663 w 12114255"/>
              <a:gd name="connsiteY1" fmla="*/ 10761 h 6335587"/>
              <a:gd name="connsiteX2" fmla="*/ 0 w 12114255"/>
              <a:gd name="connsiteY2" fmla="*/ 47942 h 6335587"/>
              <a:gd name="connsiteX3" fmla="*/ 0 w 12114255"/>
              <a:gd name="connsiteY3" fmla="*/ 909146 h 6335587"/>
              <a:gd name="connsiteX4" fmla="*/ 4597 w 12114255"/>
              <a:gd name="connsiteY4" fmla="*/ 909146 h 6335587"/>
              <a:gd name="connsiteX5" fmla="*/ 88972 w 12114255"/>
              <a:gd name="connsiteY5" fmla="*/ 3523848 h 6335587"/>
              <a:gd name="connsiteX6" fmla="*/ 148480 w 12114255"/>
              <a:gd name="connsiteY6" fmla="*/ 5930841 h 6335587"/>
              <a:gd name="connsiteX7" fmla="*/ 2638911 w 12114255"/>
              <a:gd name="connsiteY7" fmla="*/ 5933377 h 6335587"/>
              <a:gd name="connsiteX8" fmla="*/ 4080684 w 12114255"/>
              <a:gd name="connsiteY8" fmla="*/ 5926717 h 6335587"/>
              <a:gd name="connsiteX9" fmla="*/ 5045206 w 12114255"/>
              <a:gd name="connsiteY9" fmla="*/ 5927859 h 6335587"/>
              <a:gd name="connsiteX10" fmla="*/ 5855834 w 12114255"/>
              <a:gd name="connsiteY10" fmla="*/ 6335587 h 6335587"/>
              <a:gd name="connsiteX11" fmla="*/ 6274422 w 12114255"/>
              <a:gd name="connsiteY11" fmla="*/ 5903346 h 6335587"/>
              <a:gd name="connsiteX12" fmla="*/ 9098386 w 12114255"/>
              <a:gd name="connsiteY12" fmla="*/ 5911624 h 6335587"/>
              <a:gd name="connsiteX13" fmla="*/ 10007288 w 12114255"/>
              <a:gd name="connsiteY13" fmla="*/ 5914499 h 6335587"/>
              <a:gd name="connsiteX14" fmla="*/ 10927227 w 12114255"/>
              <a:gd name="connsiteY14" fmla="*/ 5922366 h 6335587"/>
              <a:gd name="connsiteX15" fmla="*/ 12085310 w 12114255"/>
              <a:gd name="connsiteY15" fmla="*/ 5921320 h 6335587"/>
              <a:gd name="connsiteX16" fmla="*/ 12063456 w 12114255"/>
              <a:gd name="connsiteY16" fmla="*/ 2621674 h 6335587"/>
              <a:gd name="connsiteX17" fmla="*/ 12054104 w 12114255"/>
              <a:gd name="connsiteY17" fmla="*/ 176313 h 6335587"/>
              <a:gd name="connsiteX18" fmla="*/ 11289537 w 12114255"/>
              <a:gd name="connsiteY18" fmla="*/ 107615 h 6335587"/>
              <a:gd name="connsiteX19" fmla="*/ 10259313 w 12114255"/>
              <a:gd name="connsiteY19" fmla="*/ 101059 h 6335587"/>
              <a:gd name="connsiteX20" fmla="*/ 7599878 w 12114255"/>
              <a:gd name="connsiteY20" fmla="*/ 75910 h 6335587"/>
              <a:gd name="connsiteX21" fmla="*/ 1892744 w 12114255"/>
              <a:gd name="connsiteY21" fmla="*/ 0 h 6335587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080684 w 12114253"/>
              <a:gd name="connsiteY8" fmla="*/ 5926717 h 6330524"/>
              <a:gd name="connsiteX9" fmla="*/ 5045206 w 12114253"/>
              <a:gd name="connsiteY9" fmla="*/ 5927859 h 6330524"/>
              <a:gd name="connsiteX10" fmla="*/ 5731339 w 12114253"/>
              <a:gd name="connsiteY10" fmla="*/ 6330524 h 6330524"/>
              <a:gd name="connsiteX11" fmla="*/ 6274422 w 12114253"/>
              <a:gd name="connsiteY11" fmla="*/ 5903346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5"/>
              <a:gd name="connsiteY0" fmla="*/ 0 h 6330524"/>
              <a:gd name="connsiteX1" fmla="*/ 304663 w 12114255"/>
              <a:gd name="connsiteY1" fmla="*/ 10761 h 6330524"/>
              <a:gd name="connsiteX2" fmla="*/ 0 w 12114255"/>
              <a:gd name="connsiteY2" fmla="*/ 47942 h 6330524"/>
              <a:gd name="connsiteX3" fmla="*/ 0 w 12114255"/>
              <a:gd name="connsiteY3" fmla="*/ 909146 h 6330524"/>
              <a:gd name="connsiteX4" fmla="*/ 4597 w 12114255"/>
              <a:gd name="connsiteY4" fmla="*/ 909146 h 6330524"/>
              <a:gd name="connsiteX5" fmla="*/ 88972 w 12114255"/>
              <a:gd name="connsiteY5" fmla="*/ 3523848 h 6330524"/>
              <a:gd name="connsiteX6" fmla="*/ 148480 w 12114255"/>
              <a:gd name="connsiteY6" fmla="*/ 5930841 h 6330524"/>
              <a:gd name="connsiteX7" fmla="*/ 2638911 w 12114255"/>
              <a:gd name="connsiteY7" fmla="*/ 5933377 h 6330524"/>
              <a:gd name="connsiteX8" fmla="*/ 4080684 w 12114255"/>
              <a:gd name="connsiteY8" fmla="*/ 5926717 h 6330524"/>
              <a:gd name="connsiteX9" fmla="*/ 5045206 w 12114255"/>
              <a:gd name="connsiteY9" fmla="*/ 5927859 h 6330524"/>
              <a:gd name="connsiteX10" fmla="*/ 5731339 w 12114255"/>
              <a:gd name="connsiteY10" fmla="*/ 6330524 h 6330524"/>
              <a:gd name="connsiteX11" fmla="*/ 6077302 w 12114255"/>
              <a:gd name="connsiteY11" fmla="*/ 5908409 h 6330524"/>
              <a:gd name="connsiteX12" fmla="*/ 9098386 w 12114255"/>
              <a:gd name="connsiteY12" fmla="*/ 5911624 h 6330524"/>
              <a:gd name="connsiteX13" fmla="*/ 10007288 w 12114255"/>
              <a:gd name="connsiteY13" fmla="*/ 5914499 h 6330524"/>
              <a:gd name="connsiteX14" fmla="*/ 10927227 w 12114255"/>
              <a:gd name="connsiteY14" fmla="*/ 5922366 h 6330524"/>
              <a:gd name="connsiteX15" fmla="*/ 12085310 w 12114255"/>
              <a:gd name="connsiteY15" fmla="*/ 5921320 h 6330524"/>
              <a:gd name="connsiteX16" fmla="*/ 12063456 w 12114255"/>
              <a:gd name="connsiteY16" fmla="*/ 2621674 h 6330524"/>
              <a:gd name="connsiteX17" fmla="*/ 12054104 w 12114255"/>
              <a:gd name="connsiteY17" fmla="*/ 176313 h 6330524"/>
              <a:gd name="connsiteX18" fmla="*/ 11289537 w 12114255"/>
              <a:gd name="connsiteY18" fmla="*/ 107615 h 6330524"/>
              <a:gd name="connsiteX19" fmla="*/ 10259313 w 12114255"/>
              <a:gd name="connsiteY19" fmla="*/ 101059 h 6330524"/>
              <a:gd name="connsiteX20" fmla="*/ 7599878 w 12114255"/>
              <a:gd name="connsiteY20" fmla="*/ 75910 h 6330524"/>
              <a:gd name="connsiteX21" fmla="*/ 1892744 w 12114255"/>
              <a:gd name="connsiteY21" fmla="*/ 0 h 6330524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080684 w 12114253"/>
              <a:gd name="connsiteY8" fmla="*/ 5926717 h 6330524"/>
              <a:gd name="connsiteX9" fmla="*/ 5045206 w 12114253"/>
              <a:gd name="connsiteY9" fmla="*/ 5927859 h 6330524"/>
              <a:gd name="connsiteX10" fmla="*/ 5731339 w 12114253"/>
              <a:gd name="connsiteY10" fmla="*/ 6330524 h 6330524"/>
              <a:gd name="connsiteX11" fmla="*/ 6077302 w 12114253"/>
              <a:gd name="connsiteY11" fmla="*/ 5908409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5"/>
              <a:gd name="connsiteY0" fmla="*/ 0 h 6330524"/>
              <a:gd name="connsiteX1" fmla="*/ 304663 w 12114255"/>
              <a:gd name="connsiteY1" fmla="*/ 10761 h 6330524"/>
              <a:gd name="connsiteX2" fmla="*/ 0 w 12114255"/>
              <a:gd name="connsiteY2" fmla="*/ 47942 h 6330524"/>
              <a:gd name="connsiteX3" fmla="*/ 0 w 12114255"/>
              <a:gd name="connsiteY3" fmla="*/ 909146 h 6330524"/>
              <a:gd name="connsiteX4" fmla="*/ 4597 w 12114255"/>
              <a:gd name="connsiteY4" fmla="*/ 909146 h 6330524"/>
              <a:gd name="connsiteX5" fmla="*/ 88972 w 12114255"/>
              <a:gd name="connsiteY5" fmla="*/ 3523848 h 6330524"/>
              <a:gd name="connsiteX6" fmla="*/ 148480 w 12114255"/>
              <a:gd name="connsiteY6" fmla="*/ 5930841 h 6330524"/>
              <a:gd name="connsiteX7" fmla="*/ 2638911 w 12114255"/>
              <a:gd name="connsiteY7" fmla="*/ 5933377 h 6330524"/>
              <a:gd name="connsiteX8" fmla="*/ 4308929 w 12114255"/>
              <a:gd name="connsiteY8" fmla="*/ 5926717 h 6330524"/>
              <a:gd name="connsiteX9" fmla="*/ 5045206 w 12114255"/>
              <a:gd name="connsiteY9" fmla="*/ 5927859 h 6330524"/>
              <a:gd name="connsiteX10" fmla="*/ 5731339 w 12114255"/>
              <a:gd name="connsiteY10" fmla="*/ 6330524 h 6330524"/>
              <a:gd name="connsiteX11" fmla="*/ 6077302 w 12114255"/>
              <a:gd name="connsiteY11" fmla="*/ 5908409 h 6330524"/>
              <a:gd name="connsiteX12" fmla="*/ 9098386 w 12114255"/>
              <a:gd name="connsiteY12" fmla="*/ 5911624 h 6330524"/>
              <a:gd name="connsiteX13" fmla="*/ 10007288 w 12114255"/>
              <a:gd name="connsiteY13" fmla="*/ 5914499 h 6330524"/>
              <a:gd name="connsiteX14" fmla="*/ 10927227 w 12114255"/>
              <a:gd name="connsiteY14" fmla="*/ 5922366 h 6330524"/>
              <a:gd name="connsiteX15" fmla="*/ 12085310 w 12114255"/>
              <a:gd name="connsiteY15" fmla="*/ 5921320 h 6330524"/>
              <a:gd name="connsiteX16" fmla="*/ 12063456 w 12114255"/>
              <a:gd name="connsiteY16" fmla="*/ 2621674 h 6330524"/>
              <a:gd name="connsiteX17" fmla="*/ 12054104 w 12114255"/>
              <a:gd name="connsiteY17" fmla="*/ 176313 h 6330524"/>
              <a:gd name="connsiteX18" fmla="*/ 11289537 w 12114255"/>
              <a:gd name="connsiteY18" fmla="*/ 107615 h 6330524"/>
              <a:gd name="connsiteX19" fmla="*/ 10259313 w 12114255"/>
              <a:gd name="connsiteY19" fmla="*/ 101059 h 6330524"/>
              <a:gd name="connsiteX20" fmla="*/ 7599878 w 12114255"/>
              <a:gd name="connsiteY20" fmla="*/ 75910 h 6330524"/>
              <a:gd name="connsiteX21" fmla="*/ 1892744 w 12114255"/>
              <a:gd name="connsiteY21" fmla="*/ 0 h 6330524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308929 w 12114253"/>
              <a:gd name="connsiteY8" fmla="*/ 5926717 h 6330524"/>
              <a:gd name="connsiteX9" fmla="*/ 5141474 w 12114253"/>
              <a:gd name="connsiteY9" fmla="*/ 5927859 h 6330524"/>
              <a:gd name="connsiteX10" fmla="*/ 5731339 w 12114253"/>
              <a:gd name="connsiteY10" fmla="*/ 6330524 h 6330524"/>
              <a:gd name="connsiteX11" fmla="*/ 6077302 w 12114253"/>
              <a:gd name="connsiteY11" fmla="*/ 5908409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308929 w 12114253"/>
              <a:gd name="connsiteY8" fmla="*/ 5926717 h 6330524"/>
              <a:gd name="connsiteX9" fmla="*/ 5141474 w 12114253"/>
              <a:gd name="connsiteY9" fmla="*/ 5927859 h 6330524"/>
              <a:gd name="connsiteX10" fmla="*/ 5731339 w 12114253"/>
              <a:gd name="connsiteY10" fmla="*/ 6330524 h 6330524"/>
              <a:gd name="connsiteX11" fmla="*/ 5971194 w 12114253"/>
              <a:gd name="connsiteY11" fmla="*/ 5908409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308929 w 12114253"/>
              <a:gd name="connsiteY8" fmla="*/ 5926717 h 6330524"/>
              <a:gd name="connsiteX9" fmla="*/ 5214933 w 12114253"/>
              <a:gd name="connsiteY9" fmla="*/ 5924178 h 6330524"/>
              <a:gd name="connsiteX10" fmla="*/ 5731339 w 12114253"/>
              <a:gd name="connsiteY10" fmla="*/ 6330524 h 6330524"/>
              <a:gd name="connsiteX11" fmla="*/ 5971194 w 12114253"/>
              <a:gd name="connsiteY11" fmla="*/ 5908409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3"/>
              <a:gd name="connsiteY0" fmla="*/ 0 h 6249542"/>
              <a:gd name="connsiteX1" fmla="*/ 304663 w 12114253"/>
              <a:gd name="connsiteY1" fmla="*/ 10761 h 6249542"/>
              <a:gd name="connsiteX2" fmla="*/ 0 w 12114253"/>
              <a:gd name="connsiteY2" fmla="*/ 47942 h 6249542"/>
              <a:gd name="connsiteX3" fmla="*/ 0 w 12114253"/>
              <a:gd name="connsiteY3" fmla="*/ 909146 h 6249542"/>
              <a:gd name="connsiteX4" fmla="*/ 4597 w 12114253"/>
              <a:gd name="connsiteY4" fmla="*/ 909146 h 6249542"/>
              <a:gd name="connsiteX5" fmla="*/ 88972 w 12114253"/>
              <a:gd name="connsiteY5" fmla="*/ 3523848 h 6249542"/>
              <a:gd name="connsiteX6" fmla="*/ 148480 w 12114253"/>
              <a:gd name="connsiteY6" fmla="*/ 5930841 h 6249542"/>
              <a:gd name="connsiteX7" fmla="*/ 2638911 w 12114253"/>
              <a:gd name="connsiteY7" fmla="*/ 5933377 h 6249542"/>
              <a:gd name="connsiteX8" fmla="*/ 4308929 w 12114253"/>
              <a:gd name="connsiteY8" fmla="*/ 5926717 h 6249542"/>
              <a:gd name="connsiteX9" fmla="*/ 5214933 w 12114253"/>
              <a:gd name="connsiteY9" fmla="*/ 5924178 h 6249542"/>
              <a:gd name="connsiteX10" fmla="*/ 5706853 w 12114253"/>
              <a:gd name="connsiteY10" fmla="*/ 6249542 h 6249542"/>
              <a:gd name="connsiteX11" fmla="*/ 5971194 w 12114253"/>
              <a:gd name="connsiteY11" fmla="*/ 5908409 h 6249542"/>
              <a:gd name="connsiteX12" fmla="*/ 9098386 w 12114253"/>
              <a:gd name="connsiteY12" fmla="*/ 5911624 h 6249542"/>
              <a:gd name="connsiteX13" fmla="*/ 10007288 w 12114253"/>
              <a:gd name="connsiteY13" fmla="*/ 5914499 h 6249542"/>
              <a:gd name="connsiteX14" fmla="*/ 10927227 w 12114253"/>
              <a:gd name="connsiteY14" fmla="*/ 5922366 h 6249542"/>
              <a:gd name="connsiteX15" fmla="*/ 12085310 w 12114253"/>
              <a:gd name="connsiteY15" fmla="*/ 5921320 h 6249542"/>
              <a:gd name="connsiteX16" fmla="*/ 12063456 w 12114253"/>
              <a:gd name="connsiteY16" fmla="*/ 2621674 h 6249542"/>
              <a:gd name="connsiteX17" fmla="*/ 12054104 w 12114253"/>
              <a:gd name="connsiteY17" fmla="*/ 176313 h 6249542"/>
              <a:gd name="connsiteX18" fmla="*/ 11289537 w 12114253"/>
              <a:gd name="connsiteY18" fmla="*/ 107615 h 6249542"/>
              <a:gd name="connsiteX19" fmla="*/ 10259313 w 12114253"/>
              <a:gd name="connsiteY19" fmla="*/ 101059 h 6249542"/>
              <a:gd name="connsiteX20" fmla="*/ 7599878 w 12114253"/>
              <a:gd name="connsiteY20" fmla="*/ 75910 h 6249542"/>
              <a:gd name="connsiteX21" fmla="*/ 1892744 w 12114253"/>
              <a:gd name="connsiteY21" fmla="*/ 0 h 6249542"/>
              <a:gd name="connsiteX0" fmla="*/ 1892744 w 12114253"/>
              <a:gd name="connsiteY0" fmla="*/ 0 h 6249542"/>
              <a:gd name="connsiteX1" fmla="*/ 304663 w 12114253"/>
              <a:gd name="connsiteY1" fmla="*/ 10761 h 6249542"/>
              <a:gd name="connsiteX2" fmla="*/ 0 w 12114253"/>
              <a:gd name="connsiteY2" fmla="*/ 47942 h 6249542"/>
              <a:gd name="connsiteX3" fmla="*/ 0 w 12114253"/>
              <a:gd name="connsiteY3" fmla="*/ 909146 h 6249542"/>
              <a:gd name="connsiteX4" fmla="*/ 4597 w 12114253"/>
              <a:gd name="connsiteY4" fmla="*/ 909146 h 6249542"/>
              <a:gd name="connsiteX5" fmla="*/ 88972 w 12114253"/>
              <a:gd name="connsiteY5" fmla="*/ 3523848 h 6249542"/>
              <a:gd name="connsiteX6" fmla="*/ 148480 w 12114253"/>
              <a:gd name="connsiteY6" fmla="*/ 5930841 h 6249542"/>
              <a:gd name="connsiteX7" fmla="*/ 2638911 w 12114253"/>
              <a:gd name="connsiteY7" fmla="*/ 5933377 h 6249542"/>
              <a:gd name="connsiteX8" fmla="*/ 4308929 w 12114253"/>
              <a:gd name="connsiteY8" fmla="*/ 5926717 h 6249542"/>
              <a:gd name="connsiteX9" fmla="*/ 5214933 w 12114253"/>
              <a:gd name="connsiteY9" fmla="*/ 5924178 h 6249542"/>
              <a:gd name="connsiteX10" fmla="*/ 5706853 w 12114253"/>
              <a:gd name="connsiteY10" fmla="*/ 6249542 h 6249542"/>
              <a:gd name="connsiteX11" fmla="*/ 5971194 w 12114253"/>
              <a:gd name="connsiteY11" fmla="*/ 5908409 h 6249542"/>
              <a:gd name="connsiteX12" fmla="*/ 9098386 w 12114253"/>
              <a:gd name="connsiteY12" fmla="*/ 5911624 h 6249542"/>
              <a:gd name="connsiteX13" fmla="*/ 10007288 w 12114253"/>
              <a:gd name="connsiteY13" fmla="*/ 5914499 h 6249542"/>
              <a:gd name="connsiteX14" fmla="*/ 10927227 w 12114253"/>
              <a:gd name="connsiteY14" fmla="*/ 5922366 h 6249542"/>
              <a:gd name="connsiteX15" fmla="*/ 12085310 w 12114253"/>
              <a:gd name="connsiteY15" fmla="*/ 5921320 h 6249542"/>
              <a:gd name="connsiteX16" fmla="*/ 12063456 w 12114253"/>
              <a:gd name="connsiteY16" fmla="*/ 2621674 h 6249542"/>
              <a:gd name="connsiteX17" fmla="*/ 12054104 w 12114253"/>
              <a:gd name="connsiteY17" fmla="*/ 176313 h 6249542"/>
              <a:gd name="connsiteX18" fmla="*/ 11289537 w 12114253"/>
              <a:gd name="connsiteY18" fmla="*/ 107615 h 6249542"/>
              <a:gd name="connsiteX19" fmla="*/ 10259313 w 12114253"/>
              <a:gd name="connsiteY19" fmla="*/ 101059 h 6249542"/>
              <a:gd name="connsiteX20" fmla="*/ 7599878 w 12114253"/>
              <a:gd name="connsiteY20" fmla="*/ 75910 h 6249542"/>
              <a:gd name="connsiteX21" fmla="*/ 1892744 w 12114253"/>
              <a:gd name="connsiteY21" fmla="*/ 0 h 6249542"/>
              <a:gd name="connsiteX0" fmla="*/ 1892744 w 12114253"/>
              <a:gd name="connsiteY0" fmla="*/ 0 h 6249542"/>
              <a:gd name="connsiteX1" fmla="*/ 304663 w 12114253"/>
              <a:gd name="connsiteY1" fmla="*/ 10761 h 6249542"/>
              <a:gd name="connsiteX2" fmla="*/ 0 w 12114253"/>
              <a:gd name="connsiteY2" fmla="*/ 47942 h 6249542"/>
              <a:gd name="connsiteX3" fmla="*/ 0 w 12114253"/>
              <a:gd name="connsiteY3" fmla="*/ 909146 h 6249542"/>
              <a:gd name="connsiteX4" fmla="*/ 4597 w 12114253"/>
              <a:gd name="connsiteY4" fmla="*/ 909146 h 6249542"/>
              <a:gd name="connsiteX5" fmla="*/ 88972 w 12114253"/>
              <a:gd name="connsiteY5" fmla="*/ 3523848 h 6249542"/>
              <a:gd name="connsiteX6" fmla="*/ 148480 w 12114253"/>
              <a:gd name="connsiteY6" fmla="*/ 5930841 h 6249542"/>
              <a:gd name="connsiteX7" fmla="*/ 2638911 w 12114253"/>
              <a:gd name="connsiteY7" fmla="*/ 5933377 h 6249542"/>
              <a:gd name="connsiteX8" fmla="*/ 4308929 w 12114253"/>
              <a:gd name="connsiteY8" fmla="*/ 5926717 h 6249542"/>
              <a:gd name="connsiteX9" fmla="*/ 5214933 w 12114253"/>
              <a:gd name="connsiteY9" fmla="*/ 5924178 h 6249542"/>
              <a:gd name="connsiteX10" fmla="*/ 5706853 w 12114253"/>
              <a:gd name="connsiteY10" fmla="*/ 6249542 h 6249542"/>
              <a:gd name="connsiteX11" fmla="*/ 5971194 w 12114253"/>
              <a:gd name="connsiteY11" fmla="*/ 5908409 h 6249542"/>
              <a:gd name="connsiteX12" fmla="*/ 9098386 w 12114253"/>
              <a:gd name="connsiteY12" fmla="*/ 5911624 h 6249542"/>
              <a:gd name="connsiteX13" fmla="*/ 10007288 w 12114253"/>
              <a:gd name="connsiteY13" fmla="*/ 5914499 h 6249542"/>
              <a:gd name="connsiteX14" fmla="*/ 10927227 w 12114253"/>
              <a:gd name="connsiteY14" fmla="*/ 5922366 h 6249542"/>
              <a:gd name="connsiteX15" fmla="*/ 12085310 w 12114253"/>
              <a:gd name="connsiteY15" fmla="*/ 5921320 h 6249542"/>
              <a:gd name="connsiteX16" fmla="*/ 12063456 w 12114253"/>
              <a:gd name="connsiteY16" fmla="*/ 2621674 h 6249542"/>
              <a:gd name="connsiteX17" fmla="*/ 12054104 w 12114253"/>
              <a:gd name="connsiteY17" fmla="*/ 176313 h 6249542"/>
              <a:gd name="connsiteX18" fmla="*/ 11289537 w 12114253"/>
              <a:gd name="connsiteY18" fmla="*/ 107615 h 6249542"/>
              <a:gd name="connsiteX19" fmla="*/ 10259313 w 12114253"/>
              <a:gd name="connsiteY19" fmla="*/ 101059 h 6249542"/>
              <a:gd name="connsiteX20" fmla="*/ 7599878 w 12114253"/>
              <a:gd name="connsiteY20" fmla="*/ 75910 h 6249542"/>
              <a:gd name="connsiteX21" fmla="*/ 1892744 w 12114253"/>
              <a:gd name="connsiteY21" fmla="*/ 0 h 6249542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308929 w 12114253"/>
              <a:gd name="connsiteY8" fmla="*/ 5926717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589937 w 12114253"/>
              <a:gd name="connsiteY7" fmla="*/ 5929698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589937 w 12114253"/>
              <a:gd name="connsiteY7" fmla="*/ 5929698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589937 w 12114253"/>
              <a:gd name="connsiteY7" fmla="*/ 5929698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589937 w 12114253"/>
              <a:gd name="connsiteY7" fmla="*/ 5929698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952198 w 12173707"/>
              <a:gd name="connsiteY0" fmla="*/ 0 h 6231137"/>
              <a:gd name="connsiteX1" fmla="*/ 364117 w 12173707"/>
              <a:gd name="connsiteY1" fmla="*/ 10761 h 6231137"/>
              <a:gd name="connsiteX2" fmla="*/ 59454 w 12173707"/>
              <a:gd name="connsiteY2" fmla="*/ 47942 h 6231137"/>
              <a:gd name="connsiteX3" fmla="*/ 59454 w 12173707"/>
              <a:gd name="connsiteY3" fmla="*/ 909146 h 6231137"/>
              <a:gd name="connsiteX4" fmla="*/ 64051 w 12173707"/>
              <a:gd name="connsiteY4" fmla="*/ 909146 h 6231137"/>
              <a:gd name="connsiteX5" fmla="*/ 148426 w 12173707"/>
              <a:gd name="connsiteY5" fmla="*/ 3523848 h 6231137"/>
              <a:gd name="connsiteX6" fmla="*/ 41689 w 12173707"/>
              <a:gd name="connsiteY6" fmla="*/ 5941555 h 6231137"/>
              <a:gd name="connsiteX7" fmla="*/ 2649391 w 12173707"/>
              <a:gd name="connsiteY7" fmla="*/ 5929698 h 6231137"/>
              <a:gd name="connsiteX8" fmla="*/ 4303086 w 12173707"/>
              <a:gd name="connsiteY8" fmla="*/ 5908315 h 6231137"/>
              <a:gd name="connsiteX9" fmla="*/ 5274387 w 12173707"/>
              <a:gd name="connsiteY9" fmla="*/ 5924178 h 6231137"/>
              <a:gd name="connsiteX10" fmla="*/ 5758145 w 12173707"/>
              <a:gd name="connsiteY10" fmla="*/ 6231137 h 6231137"/>
              <a:gd name="connsiteX11" fmla="*/ 6030648 w 12173707"/>
              <a:gd name="connsiteY11" fmla="*/ 5908409 h 6231137"/>
              <a:gd name="connsiteX12" fmla="*/ 9157840 w 12173707"/>
              <a:gd name="connsiteY12" fmla="*/ 5911624 h 6231137"/>
              <a:gd name="connsiteX13" fmla="*/ 10066742 w 12173707"/>
              <a:gd name="connsiteY13" fmla="*/ 5914499 h 6231137"/>
              <a:gd name="connsiteX14" fmla="*/ 10986681 w 12173707"/>
              <a:gd name="connsiteY14" fmla="*/ 5922366 h 6231137"/>
              <a:gd name="connsiteX15" fmla="*/ 12144764 w 12173707"/>
              <a:gd name="connsiteY15" fmla="*/ 5921320 h 6231137"/>
              <a:gd name="connsiteX16" fmla="*/ 12122910 w 12173707"/>
              <a:gd name="connsiteY16" fmla="*/ 2621674 h 6231137"/>
              <a:gd name="connsiteX17" fmla="*/ 12113558 w 12173707"/>
              <a:gd name="connsiteY17" fmla="*/ 176313 h 6231137"/>
              <a:gd name="connsiteX18" fmla="*/ 11348991 w 12173707"/>
              <a:gd name="connsiteY18" fmla="*/ 107615 h 6231137"/>
              <a:gd name="connsiteX19" fmla="*/ 10318767 w 12173707"/>
              <a:gd name="connsiteY19" fmla="*/ 101059 h 6231137"/>
              <a:gd name="connsiteX20" fmla="*/ 7659332 w 12173707"/>
              <a:gd name="connsiteY20" fmla="*/ 75910 h 6231137"/>
              <a:gd name="connsiteX21" fmla="*/ 1952198 w 12173707"/>
              <a:gd name="connsiteY21" fmla="*/ 0 h 6231137"/>
              <a:gd name="connsiteX0" fmla="*/ 1979615 w 12201124"/>
              <a:gd name="connsiteY0" fmla="*/ 0 h 6231137"/>
              <a:gd name="connsiteX1" fmla="*/ 391534 w 12201124"/>
              <a:gd name="connsiteY1" fmla="*/ 10761 h 6231137"/>
              <a:gd name="connsiteX2" fmla="*/ 86871 w 12201124"/>
              <a:gd name="connsiteY2" fmla="*/ 47942 h 6231137"/>
              <a:gd name="connsiteX3" fmla="*/ 86871 w 12201124"/>
              <a:gd name="connsiteY3" fmla="*/ 909146 h 6231137"/>
              <a:gd name="connsiteX4" fmla="*/ 91468 w 12201124"/>
              <a:gd name="connsiteY4" fmla="*/ 909146 h 6231137"/>
              <a:gd name="connsiteX5" fmla="*/ 33349 w 12201124"/>
              <a:gd name="connsiteY5" fmla="*/ 3534559 h 6231137"/>
              <a:gd name="connsiteX6" fmla="*/ 69106 w 12201124"/>
              <a:gd name="connsiteY6" fmla="*/ 5941555 h 6231137"/>
              <a:gd name="connsiteX7" fmla="*/ 2676808 w 12201124"/>
              <a:gd name="connsiteY7" fmla="*/ 5929698 h 6231137"/>
              <a:gd name="connsiteX8" fmla="*/ 4330503 w 12201124"/>
              <a:gd name="connsiteY8" fmla="*/ 5908315 h 6231137"/>
              <a:gd name="connsiteX9" fmla="*/ 5301804 w 12201124"/>
              <a:gd name="connsiteY9" fmla="*/ 5924178 h 6231137"/>
              <a:gd name="connsiteX10" fmla="*/ 5785562 w 12201124"/>
              <a:gd name="connsiteY10" fmla="*/ 6231137 h 6231137"/>
              <a:gd name="connsiteX11" fmla="*/ 6058065 w 12201124"/>
              <a:gd name="connsiteY11" fmla="*/ 5908409 h 6231137"/>
              <a:gd name="connsiteX12" fmla="*/ 9185257 w 12201124"/>
              <a:gd name="connsiteY12" fmla="*/ 5911624 h 6231137"/>
              <a:gd name="connsiteX13" fmla="*/ 10094159 w 12201124"/>
              <a:gd name="connsiteY13" fmla="*/ 5914499 h 6231137"/>
              <a:gd name="connsiteX14" fmla="*/ 11014098 w 12201124"/>
              <a:gd name="connsiteY14" fmla="*/ 5922366 h 6231137"/>
              <a:gd name="connsiteX15" fmla="*/ 12172181 w 12201124"/>
              <a:gd name="connsiteY15" fmla="*/ 5921320 h 6231137"/>
              <a:gd name="connsiteX16" fmla="*/ 12150327 w 12201124"/>
              <a:gd name="connsiteY16" fmla="*/ 2621674 h 6231137"/>
              <a:gd name="connsiteX17" fmla="*/ 12140975 w 12201124"/>
              <a:gd name="connsiteY17" fmla="*/ 176313 h 6231137"/>
              <a:gd name="connsiteX18" fmla="*/ 11376408 w 12201124"/>
              <a:gd name="connsiteY18" fmla="*/ 107615 h 6231137"/>
              <a:gd name="connsiteX19" fmla="*/ 10346184 w 12201124"/>
              <a:gd name="connsiteY19" fmla="*/ 101059 h 6231137"/>
              <a:gd name="connsiteX20" fmla="*/ 7686749 w 12201124"/>
              <a:gd name="connsiteY20" fmla="*/ 75910 h 6231137"/>
              <a:gd name="connsiteX21" fmla="*/ 1979615 w 12201124"/>
              <a:gd name="connsiteY21" fmla="*/ 0 h 6231137"/>
              <a:gd name="connsiteX0" fmla="*/ 1979615 w 12201124"/>
              <a:gd name="connsiteY0" fmla="*/ 0 h 6231137"/>
              <a:gd name="connsiteX1" fmla="*/ 391534 w 12201124"/>
              <a:gd name="connsiteY1" fmla="*/ 10761 h 6231137"/>
              <a:gd name="connsiteX2" fmla="*/ 86871 w 12201124"/>
              <a:gd name="connsiteY2" fmla="*/ 47942 h 6231137"/>
              <a:gd name="connsiteX3" fmla="*/ 86871 w 12201124"/>
              <a:gd name="connsiteY3" fmla="*/ 909146 h 6231137"/>
              <a:gd name="connsiteX4" fmla="*/ 91468 w 12201124"/>
              <a:gd name="connsiteY4" fmla="*/ 909146 h 6231137"/>
              <a:gd name="connsiteX5" fmla="*/ 33348 w 12201124"/>
              <a:gd name="connsiteY5" fmla="*/ 4337852 h 6231137"/>
              <a:gd name="connsiteX6" fmla="*/ 69106 w 12201124"/>
              <a:gd name="connsiteY6" fmla="*/ 5941555 h 6231137"/>
              <a:gd name="connsiteX7" fmla="*/ 2676808 w 12201124"/>
              <a:gd name="connsiteY7" fmla="*/ 5929698 h 6231137"/>
              <a:gd name="connsiteX8" fmla="*/ 4330503 w 12201124"/>
              <a:gd name="connsiteY8" fmla="*/ 5908315 h 6231137"/>
              <a:gd name="connsiteX9" fmla="*/ 5301804 w 12201124"/>
              <a:gd name="connsiteY9" fmla="*/ 5924178 h 6231137"/>
              <a:gd name="connsiteX10" fmla="*/ 5785562 w 12201124"/>
              <a:gd name="connsiteY10" fmla="*/ 6231137 h 6231137"/>
              <a:gd name="connsiteX11" fmla="*/ 6058065 w 12201124"/>
              <a:gd name="connsiteY11" fmla="*/ 5908409 h 6231137"/>
              <a:gd name="connsiteX12" fmla="*/ 9185257 w 12201124"/>
              <a:gd name="connsiteY12" fmla="*/ 5911624 h 6231137"/>
              <a:gd name="connsiteX13" fmla="*/ 10094159 w 12201124"/>
              <a:gd name="connsiteY13" fmla="*/ 5914499 h 6231137"/>
              <a:gd name="connsiteX14" fmla="*/ 11014098 w 12201124"/>
              <a:gd name="connsiteY14" fmla="*/ 5922366 h 6231137"/>
              <a:gd name="connsiteX15" fmla="*/ 12172181 w 12201124"/>
              <a:gd name="connsiteY15" fmla="*/ 5921320 h 6231137"/>
              <a:gd name="connsiteX16" fmla="*/ 12150327 w 12201124"/>
              <a:gd name="connsiteY16" fmla="*/ 2621674 h 6231137"/>
              <a:gd name="connsiteX17" fmla="*/ 12140975 w 12201124"/>
              <a:gd name="connsiteY17" fmla="*/ 176313 h 6231137"/>
              <a:gd name="connsiteX18" fmla="*/ 11376408 w 12201124"/>
              <a:gd name="connsiteY18" fmla="*/ 107615 h 6231137"/>
              <a:gd name="connsiteX19" fmla="*/ 10346184 w 12201124"/>
              <a:gd name="connsiteY19" fmla="*/ 101059 h 6231137"/>
              <a:gd name="connsiteX20" fmla="*/ 7686749 w 12201124"/>
              <a:gd name="connsiteY20" fmla="*/ 75910 h 6231137"/>
              <a:gd name="connsiteX21" fmla="*/ 1979615 w 12201124"/>
              <a:gd name="connsiteY21" fmla="*/ 0 h 6231137"/>
              <a:gd name="connsiteX0" fmla="*/ 1986334 w 12207843"/>
              <a:gd name="connsiteY0" fmla="*/ 0 h 6231137"/>
              <a:gd name="connsiteX1" fmla="*/ 398253 w 12207843"/>
              <a:gd name="connsiteY1" fmla="*/ 10761 h 6231137"/>
              <a:gd name="connsiteX2" fmla="*/ 93590 w 12207843"/>
              <a:gd name="connsiteY2" fmla="*/ 47942 h 6231137"/>
              <a:gd name="connsiteX3" fmla="*/ 93590 w 12207843"/>
              <a:gd name="connsiteY3" fmla="*/ 909146 h 6231137"/>
              <a:gd name="connsiteX4" fmla="*/ 98187 w 12207843"/>
              <a:gd name="connsiteY4" fmla="*/ 909146 h 6231137"/>
              <a:gd name="connsiteX5" fmla="*/ 40067 w 12207843"/>
              <a:gd name="connsiteY5" fmla="*/ 4337852 h 6231137"/>
              <a:gd name="connsiteX6" fmla="*/ 75825 w 12207843"/>
              <a:gd name="connsiteY6" fmla="*/ 5941555 h 6231137"/>
              <a:gd name="connsiteX7" fmla="*/ 2683527 w 12207843"/>
              <a:gd name="connsiteY7" fmla="*/ 5929698 h 6231137"/>
              <a:gd name="connsiteX8" fmla="*/ 4337222 w 12207843"/>
              <a:gd name="connsiteY8" fmla="*/ 5908315 h 6231137"/>
              <a:gd name="connsiteX9" fmla="*/ 5308523 w 12207843"/>
              <a:gd name="connsiteY9" fmla="*/ 5924178 h 6231137"/>
              <a:gd name="connsiteX10" fmla="*/ 5792281 w 12207843"/>
              <a:gd name="connsiteY10" fmla="*/ 6231137 h 6231137"/>
              <a:gd name="connsiteX11" fmla="*/ 6064784 w 12207843"/>
              <a:gd name="connsiteY11" fmla="*/ 5908409 h 6231137"/>
              <a:gd name="connsiteX12" fmla="*/ 9191976 w 12207843"/>
              <a:gd name="connsiteY12" fmla="*/ 5911624 h 6231137"/>
              <a:gd name="connsiteX13" fmla="*/ 10100878 w 12207843"/>
              <a:gd name="connsiteY13" fmla="*/ 5914499 h 6231137"/>
              <a:gd name="connsiteX14" fmla="*/ 11020817 w 12207843"/>
              <a:gd name="connsiteY14" fmla="*/ 5922366 h 6231137"/>
              <a:gd name="connsiteX15" fmla="*/ 12178900 w 12207843"/>
              <a:gd name="connsiteY15" fmla="*/ 5921320 h 6231137"/>
              <a:gd name="connsiteX16" fmla="*/ 12157046 w 12207843"/>
              <a:gd name="connsiteY16" fmla="*/ 2621674 h 6231137"/>
              <a:gd name="connsiteX17" fmla="*/ 12147694 w 12207843"/>
              <a:gd name="connsiteY17" fmla="*/ 176313 h 6231137"/>
              <a:gd name="connsiteX18" fmla="*/ 11383127 w 12207843"/>
              <a:gd name="connsiteY18" fmla="*/ 107615 h 6231137"/>
              <a:gd name="connsiteX19" fmla="*/ 10352903 w 12207843"/>
              <a:gd name="connsiteY19" fmla="*/ 101059 h 6231137"/>
              <a:gd name="connsiteX20" fmla="*/ 7693468 w 12207843"/>
              <a:gd name="connsiteY20" fmla="*/ 75910 h 6231137"/>
              <a:gd name="connsiteX21" fmla="*/ 1986334 w 12207843"/>
              <a:gd name="connsiteY21" fmla="*/ 0 h 6231137"/>
              <a:gd name="connsiteX0" fmla="*/ 1973709 w 12195218"/>
              <a:gd name="connsiteY0" fmla="*/ 0 h 6231137"/>
              <a:gd name="connsiteX1" fmla="*/ 385628 w 12195218"/>
              <a:gd name="connsiteY1" fmla="*/ 10761 h 6231137"/>
              <a:gd name="connsiteX2" fmla="*/ 80965 w 12195218"/>
              <a:gd name="connsiteY2" fmla="*/ 47942 h 6231137"/>
              <a:gd name="connsiteX3" fmla="*/ 80965 w 12195218"/>
              <a:gd name="connsiteY3" fmla="*/ 909146 h 6231137"/>
              <a:gd name="connsiteX4" fmla="*/ 85562 w 12195218"/>
              <a:gd name="connsiteY4" fmla="*/ 909146 h 6231137"/>
              <a:gd name="connsiteX5" fmla="*/ 27442 w 12195218"/>
              <a:gd name="connsiteY5" fmla="*/ 4337852 h 6231137"/>
              <a:gd name="connsiteX6" fmla="*/ 63200 w 12195218"/>
              <a:gd name="connsiteY6" fmla="*/ 5941555 h 6231137"/>
              <a:gd name="connsiteX7" fmla="*/ 2670902 w 12195218"/>
              <a:gd name="connsiteY7" fmla="*/ 5929698 h 6231137"/>
              <a:gd name="connsiteX8" fmla="*/ 4324597 w 12195218"/>
              <a:gd name="connsiteY8" fmla="*/ 5908315 h 6231137"/>
              <a:gd name="connsiteX9" fmla="*/ 5295898 w 12195218"/>
              <a:gd name="connsiteY9" fmla="*/ 5924178 h 6231137"/>
              <a:gd name="connsiteX10" fmla="*/ 5779656 w 12195218"/>
              <a:gd name="connsiteY10" fmla="*/ 6231137 h 6231137"/>
              <a:gd name="connsiteX11" fmla="*/ 6052159 w 12195218"/>
              <a:gd name="connsiteY11" fmla="*/ 5908409 h 6231137"/>
              <a:gd name="connsiteX12" fmla="*/ 9179351 w 12195218"/>
              <a:gd name="connsiteY12" fmla="*/ 5911624 h 6231137"/>
              <a:gd name="connsiteX13" fmla="*/ 10088253 w 12195218"/>
              <a:gd name="connsiteY13" fmla="*/ 5914499 h 6231137"/>
              <a:gd name="connsiteX14" fmla="*/ 11008192 w 12195218"/>
              <a:gd name="connsiteY14" fmla="*/ 5922366 h 6231137"/>
              <a:gd name="connsiteX15" fmla="*/ 12166275 w 12195218"/>
              <a:gd name="connsiteY15" fmla="*/ 5921320 h 6231137"/>
              <a:gd name="connsiteX16" fmla="*/ 12144421 w 12195218"/>
              <a:gd name="connsiteY16" fmla="*/ 2621674 h 6231137"/>
              <a:gd name="connsiteX17" fmla="*/ 12135069 w 12195218"/>
              <a:gd name="connsiteY17" fmla="*/ 176313 h 6231137"/>
              <a:gd name="connsiteX18" fmla="*/ 11370502 w 12195218"/>
              <a:gd name="connsiteY18" fmla="*/ 107615 h 6231137"/>
              <a:gd name="connsiteX19" fmla="*/ 10340278 w 12195218"/>
              <a:gd name="connsiteY19" fmla="*/ 101059 h 6231137"/>
              <a:gd name="connsiteX20" fmla="*/ 7680843 w 12195218"/>
              <a:gd name="connsiteY20" fmla="*/ 75910 h 6231137"/>
              <a:gd name="connsiteX21" fmla="*/ 1973709 w 12195218"/>
              <a:gd name="connsiteY21" fmla="*/ 0 h 6231137"/>
              <a:gd name="connsiteX0" fmla="*/ 1980973 w 12202482"/>
              <a:gd name="connsiteY0" fmla="*/ 0 h 6231137"/>
              <a:gd name="connsiteX1" fmla="*/ 392892 w 12202482"/>
              <a:gd name="connsiteY1" fmla="*/ 10761 h 6231137"/>
              <a:gd name="connsiteX2" fmla="*/ 88229 w 12202482"/>
              <a:gd name="connsiteY2" fmla="*/ 47942 h 6231137"/>
              <a:gd name="connsiteX3" fmla="*/ 88229 w 12202482"/>
              <a:gd name="connsiteY3" fmla="*/ 909146 h 6231137"/>
              <a:gd name="connsiteX4" fmla="*/ 92826 w 12202482"/>
              <a:gd name="connsiteY4" fmla="*/ 909146 h 6231137"/>
              <a:gd name="connsiteX5" fmla="*/ 10957 w 12202482"/>
              <a:gd name="connsiteY5" fmla="*/ 4530644 h 6231137"/>
              <a:gd name="connsiteX6" fmla="*/ 70464 w 12202482"/>
              <a:gd name="connsiteY6" fmla="*/ 5941555 h 6231137"/>
              <a:gd name="connsiteX7" fmla="*/ 2678166 w 12202482"/>
              <a:gd name="connsiteY7" fmla="*/ 5929698 h 6231137"/>
              <a:gd name="connsiteX8" fmla="*/ 4331861 w 12202482"/>
              <a:gd name="connsiteY8" fmla="*/ 5908315 h 6231137"/>
              <a:gd name="connsiteX9" fmla="*/ 5303162 w 12202482"/>
              <a:gd name="connsiteY9" fmla="*/ 5924178 h 6231137"/>
              <a:gd name="connsiteX10" fmla="*/ 5786920 w 12202482"/>
              <a:gd name="connsiteY10" fmla="*/ 6231137 h 6231137"/>
              <a:gd name="connsiteX11" fmla="*/ 6059423 w 12202482"/>
              <a:gd name="connsiteY11" fmla="*/ 5908409 h 6231137"/>
              <a:gd name="connsiteX12" fmla="*/ 9186615 w 12202482"/>
              <a:gd name="connsiteY12" fmla="*/ 5911624 h 6231137"/>
              <a:gd name="connsiteX13" fmla="*/ 10095517 w 12202482"/>
              <a:gd name="connsiteY13" fmla="*/ 5914499 h 6231137"/>
              <a:gd name="connsiteX14" fmla="*/ 11015456 w 12202482"/>
              <a:gd name="connsiteY14" fmla="*/ 5922366 h 6231137"/>
              <a:gd name="connsiteX15" fmla="*/ 12173539 w 12202482"/>
              <a:gd name="connsiteY15" fmla="*/ 5921320 h 6231137"/>
              <a:gd name="connsiteX16" fmla="*/ 12151685 w 12202482"/>
              <a:gd name="connsiteY16" fmla="*/ 2621674 h 6231137"/>
              <a:gd name="connsiteX17" fmla="*/ 12142333 w 12202482"/>
              <a:gd name="connsiteY17" fmla="*/ 176313 h 6231137"/>
              <a:gd name="connsiteX18" fmla="*/ 11377766 w 12202482"/>
              <a:gd name="connsiteY18" fmla="*/ 107615 h 6231137"/>
              <a:gd name="connsiteX19" fmla="*/ 10347542 w 12202482"/>
              <a:gd name="connsiteY19" fmla="*/ 101059 h 6231137"/>
              <a:gd name="connsiteX20" fmla="*/ 7688107 w 12202482"/>
              <a:gd name="connsiteY20" fmla="*/ 75910 h 6231137"/>
              <a:gd name="connsiteX21" fmla="*/ 1980973 w 12202482"/>
              <a:gd name="connsiteY21" fmla="*/ 0 h 6231137"/>
              <a:gd name="connsiteX0" fmla="*/ 1980973 w 12202482"/>
              <a:gd name="connsiteY0" fmla="*/ 0 h 6231137"/>
              <a:gd name="connsiteX1" fmla="*/ 392892 w 12202482"/>
              <a:gd name="connsiteY1" fmla="*/ 10761 h 6231137"/>
              <a:gd name="connsiteX2" fmla="*/ 88229 w 12202482"/>
              <a:gd name="connsiteY2" fmla="*/ 47942 h 6231137"/>
              <a:gd name="connsiteX3" fmla="*/ 88229 w 12202482"/>
              <a:gd name="connsiteY3" fmla="*/ 909146 h 6231137"/>
              <a:gd name="connsiteX4" fmla="*/ 21578 w 12202482"/>
              <a:gd name="connsiteY4" fmla="*/ 994830 h 6231137"/>
              <a:gd name="connsiteX5" fmla="*/ 10957 w 12202482"/>
              <a:gd name="connsiteY5" fmla="*/ 4530644 h 6231137"/>
              <a:gd name="connsiteX6" fmla="*/ 70464 w 12202482"/>
              <a:gd name="connsiteY6" fmla="*/ 5941555 h 6231137"/>
              <a:gd name="connsiteX7" fmla="*/ 2678166 w 12202482"/>
              <a:gd name="connsiteY7" fmla="*/ 5929698 h 6231137"/>
              <a:gd name="connsiteX8" fmla="*/ 4331861 w 12202482"/>
              <a:gd name="connsiteY8" fmla="*/ 5908315 h 6231137"/>
              <a:gd name="connsiteX9" fmla="*/ 5303162 w 12202482"/>
              <a:gd name="connsiteY9" fmla="*/ 5924178 h 6231137"/>
              <a:gd name="connsiteX10" fmla="*/ 5786920 w 12202482"/>
              <a:gd name="connsiteY10" fmla="*/ 6231137 h 6231137"/>
              <a:gd name="connsiteX11" fmla="*/ 6059423 w 12202482"/>
              <a:gd name="connsiteY11" fmla="*/ 5908409 h 6231137"/>
              <a:gd name="connsiteX12" fmla="*/ 9186615 w 12202482"/>
              <a:gd name="connsiteY12" fmla="*/ 5911624 h 6231137"/>
              <a:gd name="connsiteX13" fmla="*/ 10095517 w 12202482"/>
              <a:gd name="connsiteY13" fmla="*/ 5914499 h 6231137"/>
              <a:gd name="connsiteX14" fmla="*/ 11015456 w 12202482"/>
              <a:gd name="connsiteY14" fmla="*/ 5922366 h 6231137"/>
              <a:gd name="connsiteX15" fmla="*/ 12173539 w 12202482"/>
              <a:gd name="connsiteY15" fmla="*/ 5921320 h 6231137"/>
              <a:gd name="connsiteX16" fmla="*/ 12151685 w 12202482"/>
              <a:gd name="connsiteY16" fmla="*/ 2621674 h 6231137"/>
              <a:gd name="connsiteX17" fmla="*/ 12142333 w 12202482"/>
              <a:gd name="connsiteY17" fmla="*/ 176313 h 6231137"/>
              <a:gd name="connsiteX18" fmla="*/ 11377766 w 12202482"/>
              <a:gd name="connsiteY18" fmla="*/ 107615 h 6231137"/>
              <a:gd name="connsiteX19" fmla="*/ 10347542 w 12202482"/>
              <a:gd name="connsiteY19" fmla="*/ 101059 h 6231137"/>
              <a:gd name="connsiteX20" fmla="*/ 7688107 w 12202482"/>
              <a:gd name="connsiteY20" fmla="*/ 75910 h 6231137"/>
              <a:gd name="connsiteX21" fmla="*/ 1980973 w 12202482"/>
              <a:gd name="connsiteY21" fmla="*/ 0 h 6231137"/>
              <a:gd name="connsiteX0" fmla="*/ 2035238 w 12256747"/>
              <a:gd name="connsiteY0" fmla="*/ 0 h 6231137"/>
              <a:gd name="connsiteX1" fmla="*/ 447157 w 12256747"/>
              <a:gd name="connsiteY1" fmla="*/ 10761 h 6231137"/>
              <a:gd name="connsiteX2" fmla="*/ 0 w 12256747"/>
              <a:gd name="connsiteY2" fmla="*/ 26521 h 6231137"/>
              <a:gd name="connsiteX3" fmla="*/ 142494 w 12256747"/>
              <a:gd name="connsiteY3" fmla="*/ 909146 h 6231137"/>
              <a:gd name="connsiteX4" fmla="*/ 75843 w 12256747"/>
              <a:gd name="connsiteY4" fmla="*/ 994830 h 6231137"/>
              <a:gd name="connsiteX5" fmla="*/ 65222 w 12256747"/>
              <a:gd name="connsiteY5" fmla="*/ 4530644 h 6231137"/>
              <a:gd name="connsiteX6" fmla="*/ 124729 w 12256747"/>
              <a:gd name="connsiteY6" fmla="*/ 5941555 h 6231137"/>
              <a:gd name="connsiteX7" fmla="*/ 2732431 w 12256747"/>
              <a:gd name="connsiteY7" fmla="*/ 5929698 h 6231137"/>
              <a:gd name="connsiteX8" fmla="*/ 4386126 w 12256747"/>
              <a:gd name="connsiteY8" fmla="*/ 5908315 h 6231137"/>
              <a:gd name="connsiteX9" fmla="*/ 5357427 w 12256747"/>
              <a:gd name="connsiteY9" fmla="*/ 5924178 h 6231137"/>
              <a:gd name="connsiteX10" fmla="*/ 5841185 w 12256747"/>
              <a:gd name="connsiteY10" fmla="*/ 6231137 h 6231137"/>
              <a:gd name="connsiteX11" fmla="*/ 6113688 w 12256747"/>
              <a:gd name="connsiteY11" fmla="*/ 5908409 h 6231137"/>
              <a:gd name="connsiteX12" fmla="*/ 9240880 w 12256747"/>
              <a:gd name="connsiteY12" fmla="*/ 5911624 h 6231137"/>
              <a:gd name="connsiteX13" fmla="*/ 10149782 w 12256747"/>
              <a:gd name="connsiteY13" fmla="*/ 5914499 h 6231137"/>
              <a:gd name="connsiteX14" fmla="*/ 11069721 w 12256747"/>
              <a:gd name="connsiteY14" fmla="*/ 5922366 h 6231137"/>
              <a:gd name="connsiteX15" fmla="*/ 12227804 w 12256747"/>
              <a:gd name="connsiteY15" fmla="*/ 5921320 h 6231137"/>
              <a:gd name="connsiteX16" fmla="*/ 12205950 w 12256747"/>
              <a:gd name="connsiteY16" fmla="*/ 2621674 h 6231137"/>
              <a:gd name="connsiteX17" fmla="*/ 12196598 w 12256747"/>
              <a:gd name="connsiteY17" fmla="*/ 176313 h 6231137"/>
              <a:gd name="connsiteX18" fmla="*/ 11432031 w 12256747"/>
              <a:gd name="connsiteY18" fmla="*/ 107615 h 6231137"/>
              <a:gd name="connsiteX19" fmla="*/ 10401807 w 12256747"/>
              <a:gd name="connsiteY19" fmla="*/ 101059 h 6231137"/>
              <a:gd name="connsiteX20" fmla="*/ 7742372 w 12256747"/>
              <a:gd name="connsiteY20" fmla="*/ 75910 h 6231137"/>
              <a:gd name="connsiteX21" fmla="*/ 2035238 w 12256747"/>
              <a:gd name="connsiteY21" fmla="*/ 0 h 6231137"/>
              <a:gd name="connsiteX0" fmla="*/ 2035238 w 12256747"/>
              <a:gd name="connsiteY0" fmla="*/ 0 h 6231137"/>
              <a:gd name="connsiteX1" fmla="*/ 447157 w 12256747"/>
              <a:gd name="connsiteY1" fmla="*/ 10761 h 6231137"/>
              <a:gd name="connsiteX2" fmla="*/ 0 w 12256747"/>
              <a:gd name="connsiteY2" fmla="*/ 26521 h 6231137"/>
              <a:gd name="connsiteX3" fmla="*/ -1 w 12256747"/>
              <a:gd name="connsiteY3" fmla="*/ 844885 h 6231137"/>
              <a:gd name="connsiteX4" fmla="*/ 75843 w 12256747"/>
              <a:gd name="connsiteY4" fmla="*/ 994830 h 6231137"/>
              <a:gd name="connsiteX5" fmla="*/ 65222 w 12256747"/>
              <a:gd name="connsiteY5" fmla="*/ 4530644 h 6231137"/>
              <a:gd name="connsiteX6" fmla="*/ 124729 w 12256747"/>
              <a:gd name="connsiteY6" fmla="*/ 5941555 h 6231137"/>
              <a:gd name="connsiteX7" fmla="*/ 2732431 w 12256747"/>
              <a:gd name="connsiteY7" fmla="*/ 5929698 h 6231137"/>
              <a:gd name="connsiteX8" fmla="*/ 4386126 w 12256747"/>
              <a:gd name="connsiteY8" fmla="*/ 5908315 h 6231137"/>
              <a:gd name="connsiteX9" fmla="*/ 5357427 w 12256747"/>
              <a:gd name="connsiteY9" fmla="*/ 5924178 h 6231137"/>
              <a:gd name="connsiteX10" fmla="*/ 5841185 w 12256747"/>
              <a:gd name="connsiteY10" fmla="*/ 6231137 h 6231137"/>
              <a:gd name="connsiteX11" fmla="*/ 6113688 w 12256747"/>
              <a:gd name="connsiteY11" fmla="*/ 5908409 h 6231137"/>
              <a:gd name="connsiteX12" fmla="*/ 9240880 w 12256747"/>
              <a:gd name="connsiteY12" fmla="*/ 5911624 h 6231137"/>
              <a:gd name="connsiteX13" fmla="*/ 10149782 w 12256747"/>
              <a:gd name="connsiteY13" fmla="*/ 5914499 h 6231137"/>
              <a:gd name="connsiteX14" fmla="*/ 11069721 w 12256747"/>
              <a:gd name="connsiteY14" fmla="*/ 5922366 h 6231137"/>
              <a:gd name="connsiteX15" fmla="*/ 12227804 w 12256747"/>
              <a:gd name="connsiteY15" fmla="*/ 5921320 h 6231137"/>
              <a:gd name="connsiteX16" fmla="*/ 12205950 w 12256747"/>
              <a:gd name="connsiteY16" fmla="*/ 2621674 h 6231137"/>
              <a:gd name="connsiteX17" fmla="*/ 12196598 w 12256747"/>
              <a:gd name="connsiteY17" fmla="*/ 176313 h 6231137"/>
              <a:gd name="connsiteX18" fmla="*/ 11432031 w 12256747"/>
              <a:gd name="connsiteY18" fmla="*/ 107615 h 6231137"/>
              <a:gd name="connsiteX19" fmla="*/ 10401807 w 12256747"/>
              <a:gd name="connsiteY19" fmla="*/ 101059 h 6231137"/>
              <a:gd name="connsiteX20" fmla="*/ 7742372 w 12256747"/>
              <a:gd name="connsiteY20" fmla="*/ 75910 h 6231137"/>
              <a:gd name="connsiteX21" fmla="*/ 2035238 w 12256747"/>
              <a:gd name="connsiteY21" fmla="*/ 0 h 6231137"/>
              <a:gd name="connsiteX0" fmla="*/ 2035238 w 12256747"/>
              <a:gd name="connsiteY0" fmla="*/ 0 h 6231137"/>
              <a:gd name="connsiteX1" fmla="*/ 447157 w 12256747"/>
              <a:gd name="connsiteY1" fmla="*/ 10761 h 6231137"/>
              <a:gd name="connsiteX2" fmla="*/ 0 w 12256747"/>
              <a:gd name="connsiteY2" fmla="*/ 26521 h 6231137"/>
              <a:gd name="connsiteX3" fmla="*/ -1 w 12256747"/>
              <a:gd name="connsiteY3" fmla="*/ 844885 h 6231137"/>
              <a:gd name="connsiteX4" fmla="*/ 4594 w 12256747"/>
              <a:gd name="connsiteY4" fmla="*/ 1176912 h 6231137"/>
              <a:gd name="connsiteX5" fmla="*/ 65222 w 12256747"/>
              <a:gd name="connsiteY5" fmla="*/ 4530644 h 6231137"/>
              <a:gd name="connsiteX6" fmla="*/ 124729 w 12256747"/>
              <a:gd name="connsiteY6" fmla="*/ 5941555 h 6231137"/>
              <a:gd name="connsiteX7" fmla="*/ 2732431 w 12256747"/>
              <a:gd name="connsiteY7" fmla="*/ 5929698 h 6231137"/>
              <a:gd name="connsiteX8" fmla="*/ 4386126 w 12256747"/>
              <a:gd name="connsiteY8" fmla="*/ 5908315 h 6231137"/>
              <a:gd name="connsiteX9" fmla="*/ 5357427 w 12256747"/>
              <a:gd name="connsiteY9" fmla="*/ 5924178 h 6231137"/>
              <a:gd name="connsiteX10" fmla="*/ 5841185 w 12256747"/>
              <a:gd name="connsiteY10" fmla="*/ 6231137 h 6231137"/>
              <a:gd name="connsiteX11" fmla="*/ 6113688 w 12256747"/>
              <a:gd name="connsiteY11" fmla="*/ 5908409 h 6231137"/>
              <a:gd name="connsiteX12" fmla="*/ 9240880 w 12256747"/>
              <a:gd name="connsiteY12" fmla="*/ 5911624 h 6231137"/>
              <a:gd name="connsiteX13" fmla="*/ 10149782 w 12256747"/>
              <a:gd name="connsiteY13" fmla="*/ 5914499 h 6231137"/>
              <a:gd name="connsiteX14" fmla="*/ 11069721 w 12256747"/>
              <a:gd name="connsiteY14" fmla="*/ 5922366 h 6231137"/>
              <a:gd name="connsiteX15" fmla="*/ 12227804 w 12256747"/>
              <a:gd name="connsiteY15" fmla="*/ 5921320 h 6231137"/>
              <a:gd name="connsiteX16" fmla="*/ 12205950 w 12256747"/>
              <a:gd name="connsiteY16" fmla="*/ 2621674 h 6231137"/>
              <a:gd name="connsiteX17" fmla="*/ 12196598 w 12256747"/>
              <a:gd name="connsiteY17" fmla="*/ 176313 h 6231137"/>
              <a:gd name="connsiteX18" fmla="*/ 11432031 w 12256747"/>
              <a:gd name="connsiteY18" fmla="*/ 107615 h 6231137"/>
              <a:gd name="connsiteX19" fmla="*/ 10401807 w 12256747"/>
              <a:gd name="connsiteY19" fmla="*/ 101059 h 6231137"/>
              <a:gd name="connsiteX20" fmla="*/ 7742372 w 12256747"/>
              <a:gd name="connsiteY20" fmla="*/ 75910 h 6231137"/>
              <a:gd name="connsiteX21" fmla="*/ 2035238 w 12256747"/>
              <a:gd name="connsiteY21" fmla="*/ 0 h 6231137"/>
              <a:gd name="connsiteX0" fmla="*/ 2054471 w 12275980"/>
              <a:gd name="connsiteY0" fmla="*/ 0 h 6231137"/>
              <a:gd name="connsiteX1" fmla="*/ 466390 w 12275980"/>
              <a:gd name="connsiteY1" fmla="*/ 10761 h 6231137"/>
              <a:gd name="connsiteX2" fmla="*/ 19233 w 12275980"/>
              <a:gd name="connsiteY2" fmla="*/ 26521 h 6231137"/>
              <a:gd name="connsiteX3" fmla="*/ 19232 w 12275980"/>
              <a:gd name="connsiteY3" fmla="*/ 844885 h 6231137"/>
              <a:gd name="connsiteX4" fmla="*/ 76 w 12275980"/>
              <a:gd name="connsiteY4" fmla="*/ 1369703 h 6231137"/>
              <a:gd name="connsiteX5" fmla="*/ 84455 w 12275980"/>
              <a:gd name="connsiteY5" fmla="*/ 4530644 h 6231137"/>
              <a:gd name="connsiteX6" fmla="*/ 143962 w 12275980"/>
              <a:gd name="connsiteY6" fmla="*/ 5941555 h 6231137"/>
              <a:gd name="connsiteX7" fmla="*/ 2751664 w 12275980"/>
              <a:gd name="connsiteY7" fmla="*/ 5929698 h 6231137"/>
              <a:gd name="connsiteX8" fmla="*/ 4405359 w 12275980"/>
              <a:gd name="connsiteY8" fmla="*/ 5908315 h 6231137"/>
              <a:gd name="connsiteX9" fmla="*/ 5376660 w 12275980"/>
              <a:gd name="connsiteY9" fmla="*/ 5924178 h 6231137"/>
              <a:gd name="connsiteX10" fmla="*/ 5860418 w 12275980"/>
              <a:gd name="connsiteY10" fmla="*/ 6231137 h 6231137"/>
              <a:gd name="connsiteX11" fmla="*/ 6132921 w 12275980"/>
              <a:gd name="connsiteY11" fmla="*/ 5908409 h 6231137"/>
              <a:gd name="connsiteX12" fmla="*/ 9260113 w 12275980"/>
              <a:gd name="connsiteY12" fmla="*/ 5911624 h 6231137"/>
              <a:gd name="connsiteX13" fmla="*/ 10169015 w 12275980"/>
              <a:gd name="connsiteY13" fmla="*/ 5914499 h 6231137"/>
              <a:gd name="connsiteX14" fmla="*/ 11088954 w 12275980"/>
              <a:gd name="connsiteY14" fmla="*/ 5922366 h 6231137"/>
              <a:gd name="connsiteX15" fmla="*/ 12247037 w 12275980"/>
              <a:gd name="connsiteY15" fmla="*/ 5921320 h 6231137"/>
              <a:gd name="connsiteX16" fmla="*/ 12225183 w 12275980"/>
              <a:gd name="connsiteY16" fmla="*/ 2621674 h 6231137"/>
              <a:gd name="connsiteX17" fmla="*/ 12215831 w 12275980"/>
              <a:gd name="connsiteY17" fmla="*/ 176313 h 6231137"/>
              <a:gd name="connsiteX18" fmla="*/ 11451264 w 12275980"/>
              <a:gd name="connsiteY18" fmla="*/ 107615 h 6231137"/>
              <a:gd name="connsiteX19" fmla="*/ 10421040 w 12275980"/>
              <a:gd name="connsiteY19" fmla="*/ 101059 h 6231137"/>
              <a:gd name="connsiteX20" fmla="*/ 7761605 w 12275980"/>
              <a:gd name="connsiteY20" fmla="*/ 75910 h 6231137"/>
              <a:gd name="connsiteX21" fmla="*/ 2054471 w 12275980"/>
              <a:gd name="connsiteY21" fmla="*/ 0 h 6231137"/>
              <a:gd name="connsiteX0" fmla="*/ 2071691 w 12293200"/>
              <a:gd name="connsiteY0" fmla="*/ 0 h 6231137"/>
              <a:gd name="connsiteX1" fmla="*/ 483610 w 12293200"/>
              <a:gd name="connsiteY1" fmla="*/ 10761 h 6231137"/>
              <a:gd name="connsiteX2" fmla="*/ 36453 w 12293200"/>
              <a:gd name="connsiteY2" fmla="*/ 26521 h 6231137"/>
              <a:gd name="connsiteX3" fmla="*/ 36452 w 12293200"/>
              <a:gd name="connsiteY3" fmla="*/ 844885 h 6231137"/>
              <a:gd name="connsiteX4" fmla="*/ 17296 w 12293200"/>
              <a:gd name="connsiteY4" fmla="*/ 1369703 h 6231137"/>
              <a:gd name="connsiteX5" fmla="*/ 6679 w 12293200"/>
              <a:gd name="connsiteY5" fmla="*/ 4594908 h 6231137"/>
              <a:gd name="connsiteX6" fmla="*/ 161182 w 12293200"/>
              <a:gd name="connsiteY6" fmla="*/ 5941555 h 6231137"/>
              <a:gd name="connsiteX7" fmla="*/ 2768884 w 12293200"/>
              <a:gd name="connsiteY7" fmla="*/ 5929698 h 6231137"/>
              <a:gd name="connsiteX8" fmla="*/ 4422579 w 12293200"/>
              <a:gd name="connsiteY8" fmla="*/ 5908315 h 6231137"/>
              <a:gd name="connsiteX9" fmla="*/ 5393880 w 12293200"/>
              <a:gd name="connsiteY9" fmla="*/ 5924178 h 6231137"/>
              <a:gd name="connsiteX10" fmla="*/ 5877638 w 12293200"/>
              <a:gd name="connsiteY10" fmla="*/ 6231137 h 6231137"/>
              <a:gd name="connsiteX11" fmla="*/ 6150141 w 12293200"/>
              <a:gd name="connsiteY11" fmla="*/ 5908409 h 6231137"/>
              <a:gd name="connsiteX12" fmla="*/ 9277333 w 12293200"/>
              <a:gd name="connsiteY12" fmla="*/ 5911624 h 6231137"/>
              <a:gd name="connsiteX13" fmla="*/ 10186235 w 12293200"/>
              <a:gd name="connsiteY13" fmla="*/ 5914499 h 6231137"/>
              <a:gd name="connsiteX14" fmla="*/ 11106174 w 12293200"/>
              <a:gd name="connsiteY14" fmla="*/ 5922366 h 6231137"/>
              <a:gd name="connsiteX15" fmla="*/ 12264257 w 12293200"/>
              <a:gd name="connsiteY15" fmla="*/ 5921320 h 6231137"/>
              <a:gd name="connsiteX16" fmla="*/ 12242403 w 12293200"/>
              <a:gd name="connsiteY16" fmla="*/ 2621674 h 6231137"/>
              <a:gd name="connsiteX17" fmla="*/ 12233051 w 12293200"/>
              <a:gd name="connsiteY17" fmla="*/ 176313 h 6231137"/>
              <a:gd name="connsiteX18" fmla="*/ 11468484 w 12293200"/>
              <a:gd name="connsiteY18" fmla="*/ 107615 h 6231137"/>
              <a:gd name="connsiteX19" fmla="*/ 10438260 w 12293200"/>
              <a:gd name="connsiteY19" fmla="*/ 101059 h 6231137"/>
              <a:gd name="connsiteX20" fmla="*/ 7778825 w 12293200"/>
              <a:gd name="connsiteY20" fmla="*/ 75910 h 6231137"/>
              <a:gd name="connsiteX21" fmla="*/ 2071691 w 12293200"/>
              <a:gd name="connsiteY21" fmla="*/ 0 h 6231137"/>
              <a:gd name="connsiteX0" fmla="*/ 2071691 w 12293200"/>
              <a:gd name="connsiteY0" fmla="*/ 0 h 6231137"/>
              <a:gd name="connsiteX1" fmla="*/ 483610 w 12293200"/>
              <a:gd name="connsiteY1" fmla="*/ 10761 h 6231137"/>
              <a:gd name="connsiteX2" fmla="*/ 36453 w 12293200"/>
              <a:gd name="connsiteY2" fmla="*/ 26521 h 6231137"/>
              <a:gd name="connsiteX3" fmla="*/ 36452 w 12293200"/>
              <a:gd name="connsiteY3" fmla="*/ 844885 h 6231137"/>
              <a:gd name="connsiteX4" fmla="*/ 17296 w 12293200"/>
              <a:gd name="connsiteY4" fmla="*/ 1369703 h 6231137"/>
              <a:gd name="connsiteX5" fmla="*/ 6679 w 12293200"/>
              <a:gd name="connsiteY5" fmla="*/ 4594908 h 6231137"/>
              <a:gd name="connsiteX6" fmla="*/ 89932 w 12293200"/>
              <a:gd name="connsiteY6" fmla="*/ 5941557 h 6231137"/>
              <a:gd name="connsiteX7" fmla="*/ 2768884 w 12293200"/>
              <a:gd name="connsiteY7" fmla="*/ 5929698 h 6231137"/>
              <a:gd name="connsiteX8" fmla="*/ 4422579 w 12293200"/>
              <a:gd name="connsiteY8" fmla="*/ 5908315 h 6231137"/>
              <a:gd name="connsiteX9" fmla="*/ 5393880 w 12293200"/>
              <a:gd name="connsiteY9" fmla="*/ 5924178 h 6231137"/>
              <a:gd name="connsiteX10" fmla="*/ 5877638 w 12293200"/>
              <a:gd name="connsiteY10" fmla="*/ 6231137 h 6231137"/>
              <a:gd name="connsiteX11" fmla="*/ 6150141 w 12293200"/>
              <a:gd name="connsiteY11" fmla="*/ 5908409 h 6231137"/>
              <a:gd name="connsiteX12" fmla="*/ 9277333 w 12293200"/>
              <a:gd name="connsiteY12" fmla="*/ 5911624 h 6231137"/>
              <a:gd name="connsiteX13" fmla="*/ 10186235 w 12293200"/>
              <a:gd name="connsiteY13" fmla="*/ 5914499 h 6231137"/>
              <a:gd name="connsiteX14" fmla="*/ 11106174 w 12293200"/>
              <a:gd name="connsiteY14" fmla="*/ 5922366 h 6231137"/>
              <a:gd name="connsiteX15" fmla="*/ 12264257 w 12293200"/>
              <a:gd name="connsiteY15" fmla="*/ 5921320 h 6231137"/>
              <a:gd name="connsiteX16" fmla="*/ 12242403 w 12293200"/>
              <a:gd name="connsiteY16" fmla="*/ 2621674 h 6231137"/>
              <a:gd name="connsiteX17" fmla="*/ 12233051 w 12293200"/>
              <a:gd name="connsiteY17" fmla="*/ 176313 h 6231137"/>
              <a:gd name="connsiteX18" fmla="*/ 11468484 w 12293200"/>
              <a:gd name="connsiteY18" fmla="*/ 107615 h 6231137"/>
              <a:gd name="connsiteX19" fmla="*/ 10438260 w 12293200"/>
              <a:gd name="connsiteY19" fmla="*/ 101059 h 6231137"/>
              <a:gd name="connsiteX20" fmla="*/ 7778825 w 12293200"/>
              <a:gd name="connsiteY20" fmla="*/ 75910 h 6231137"/>
              <a:gd name="connsiteX21" fmla="*/ 2071691 w 12293200"/>
              <a:gd name="connsiteY21" fmla="*/ 0 h 6231137"/>
              <a:gd name="connsiteX0" fmla="*/ 2071691 w 12288138"/>
              <a:gd name="connsiteY0" fmla="*/ 24998 h 6256135"/>
              <a:gd name="connsiteX1" fmla="*/ 483610 w 12288138"/>
              <a:gd name="connsiteY1" fmla="*/ 35759 h 6256135"/>
              <a:gd name="connsiteX2" fmla="*/ 36453 w 12288138"/>
              <a:gd name="connsiteY2" fmla="*/ 51519 h 6256135"/>
              <a:gd name="connsiteX3" fmla="*/ 36452 w 12288138"/>
              <a:gd name="connsiteY3" fmla="*/ 869883 h 6256135"/>
              <a:gd name="connsiteX4" fmla="*/ 17296 w 12288138"/>
              <a:gd name="connsiteY4" fmla="*/ 1394701 h 6256135"/>
              <a:gd name="connsiteX5" fmla="*/ 6679 w 12288138"/>
              <a:gd name="connsiteY5" fmla="*/ 4619906 h 6256135"/>
              <a:gd name="connsiteX6" fmla="*/ 89932 w 12288138"/>
              <a:gd name="connsiteY6" fmla="*/ 5966555 h 6256135"/>
              <a:gd name="connsiteX7" fmla="*/ 2768884 w 12288138"/>
              <a:gd name="connsiteY7" fmla="*/ 5954696 h 6256135"/>
              <a:gd name="connsiteX8" fmla="*/ 4422579 w 12288138"/>
              <a:gd name="connsiteY8" fmla="*/ 5933313 h 6256135"/>
              <a:gd name="connsiteX9" fmla="*/ 5393880 w 12288138"/>
              <a:gd name="connsiteY9" fmla="*/ 5949176 h 6256135"/>
              <a:gd name="connsiteX10" fmla="*/ 5877638 w 12288138"/>
              <a:gd name="connsiteY10" fmla="*/ 6256135 h 6256135"/>
              <a:gd name="connsiteX11" fmla="*/ 6150141 w 12288138"/>
              <a:gd name="connsiteY11" fmla="*/ 5933407 h 6256135"/>
              <a:gd name="connsiteX12" fmla="*/ 9277333 w 12288138"/>
              <a:gd name="connsiteY12" fmla="*/ 5936622 h 6256135"/>
              <a:gd name="connsiteX13" fmla="*/ 10186235 w 12288138"/>
              <a:gd name="connsiteY13" fmla="*/ 5939497 h 6256135"/>
              <a:gd name="connsiteX14" fmla="*/ 11106174 w 12288138"/>
              <a:gd name="connsiteY14" fmla="*/ 5947364 h 6256135"/>
              <a:gd name="connsiteX15" fmla="*/ 12264257 w 12288138"/>
              <a:gd name="connsiteY15" fmla="*/ 5946318 h 6256135"/>
              <a:gd name="connsiteX16" fmla="*/ 12242403 w 12288138"/>
              <a:gd name="connsiteY16" fmla="*/ 2646672 h 6256135"/>
              <a:gd name="connsiteX17" fmla="*/ 12233051 w 12288138"/>
              <a:gd name="connsiteY17" fmla="*/ 201311 h 6256135"/>
              <a:gd name="connsiteX18" fmla="*/ 11729726 w 12288138"/>
              <a:gd name="connsiteY18" fmla="*/ 132612 h 6256135"/>
              <a:gd name="connsiteX19" fmla="*/ 10438260 w 12288138"/>
              <a:gd name="connsiteY19" fmla="*/ 126057 h 6256135"/>
              <a:gd name="connsiteX20" fmla="*/ 7778825 w 12288138"/>
              <a:gd name="connsiteY20" fmla="*/ 100908 h 6256135"/>
              <a:gd name="connsiteX21" fmla="*/ 2071691 w 12288138"/>
              <a:gd name="connsiteY21" fmla="*/ 24998 h 6256135"/>
              <a:gd name="connsiteX0" fmla="*/ 2071691 w 12281699"/>
              <a:gd name="connsiteY0" fmla="*/ 0 h 6231137"/>
              <a:gd name="connsiteX1" fmla="*/ 483610 w 12281699"/>
              <a:gd name="connsiteY1" fmla="*/ 10761 h 6231137"/>
              <a:gd name="connsiteX2" fmla="*/ 36453 w 12281699"/>
              <a:gd name="connsiteY2" fmla="*/ 26521 h 6231137"/>
              <a:gd name="connsiteX3" fmla="*/ 36452 w 12281699"/>
              <a:gd name="connsiteY3" fmla="*/ 844885 h 6231137"/>
              <a:gd name="connsiteX4" fmla="*/ 17296 w 12281699"/>
              <a:gd name="connsiteY4" fmla="*/ 1369703 h 6231137"/>
              <a:gd name="connsiteX5" fmla="*/ 6679 w 12281699"/>
              <a:gd name="connsiteY5" fmla="*/ 4594908 h 6231137"/>
              <a:gd name="connsiteX6" fmla="*/ 89932 w 12281699"/>
              <a:gd name="connsiteY6" fmla="*/ 5941557 h 6231137"/>
              <a:gd name="connsiteX7" fmla="*/ 2768884 w 12281699"/>
              <a:gd name="connsiteY7" fmla="*/ 5929698 h 6231137"/>
              <a:gd name="connsiteX8" fmla="*/ 4422579 w 12281699"/>
              <a:gd name="connsiteY8" fmla="*/ 5908315 h 6231137"/>
              <a:gd name="connsiteX9" fmla="*/ 5393880 w 12281699"/>
              <a:gd name="connsiteY9" fmla="*/ 5924178 h 6231137"/>
              <a:gd name="connsiteX10" fmla="*/ 5877638 w 12281699"/>
              <a:gd name="connsiteY10" fmla="*/ 6231137 h 6231137"/>
              <a:gd name="connsiteX11" fmla="*/ 6150141 w 12281699"/>
              <a:gd name="connsiteY11" fmla="*/ 5908409 h 6231137"/>
              <a:gd name="connsiteX12" fmla="*/ 9277333 w 12281699"/>
              <a:gd name="connsiteY12" fmla="*/ 5911624 h 6231137"/>
              <a:gd name="connsiteX13" fmla="*/ 10186235 w 12281699"/>
              <a:gd name="connsiteY13" fmla="*/ 5914499 h 6231137"/>
              <a:gd name="connsiteX14" fmla="*/ 11106174 w 12281699"/>
              <a:gd name="connsiteY14" fmla="*/ 5922366 h 6231137"/>
              <a:gd name="connsiteX15" fmla="*/ 12264257 w 12281699"/>
              <a:gd name="connsiteY15" fmla="*/ 5921320 h 6231137"/>
              <a:gd name="connsiteX16" fmla="*/ 12242403 w 12281699"/>
              <a:gd name="connsiteY16" fmla="*/ 2621674 h 6231137"/>
              <a:gd name="connsiteX17" fmla="*/ 12233051 w 12281699"/>
              <a:gd name="connsiteY17" fmla="*/ 176313 h 6231137"/>
              <a:gd name="connsiteX18" fmla="*/ 11729726 w 12281699"/>
              <a:gd name="connsiteY18" fmla="*/ 107614 h 6231137"/>
              <a:gd name="connsiteX19" fmla="*/ 10438260 w 12281699"/>
              <a:gd name="connsiteY19" fmla="*/ 101059 h 6231137"/>
              <a:gd name="connsiteX20" fmla="*/ 7778825 w 12281699"/>
              <a:gd name="connsiteY20" fmla="*/ 75910 h 6231137"/>
              <a:gd name="connsiteX21" fmla="*/ 2071691 w 12281699"/>
              <a:gd name="connsiteY21" fmla="*/ 0 h 6231137"/>
              <a:gd name="connsiteX0" fmla="*/ 2071691 w 12281973"/>
              <a:gd name="connsiteY0" fmla="*/ 17107 h 6248244"/>
              <a:gd name="connsiteX1" fmla="*/ 483610 w 12281973"/>
              <a:gd name="connsiteY1" fmla="*/ 27868 h 6248244"/>
              <a:gd name="connsiteX2" fmla="*/ 36453 w 12281973"/>
              <a:gd name="connsiteY2" fmla="*/ 43628 h 6248244"/>
              <a:gd name="connsiteX3" fmla="*/ 36452 w 12281973"/>
              <a:gd name="connsiteY3" fmla="*/ 861992 h 6248244"/>
              <a:gd name="connsiteX4" fmla="*/ 17296 w 12281973"/>
              <a:gd name="connsiteY4" fmla="*/ 1386810 h 6248244"/>
              <a:gd name="connsiteX5" fmla="*/ 6679 w 12281973"/>
              <a:gd name="connsiteY5" fmla="*/ 4612015 h 6248244"/>
              <a:gd name="connsiteX6" fmla="*/ 89932 w 12281973"/>
              <a:gd name="connsiteY6" fmla="*/ 5958664 h 6248244"/>
              <a:gd name="connsiteX7" fmla="*/ 2768884 w 12281973"/>
              <a:gd name="connsiteY7" fmla="*/ 5946805 h 6248244"/>
              <a:gd name="connsiteX8" fmla="*/ 4422579 w 12281973"/>
              <a:gd name="connsiteY8" fmla="*/ 5925422 h 6248244"/>
              <a:gd name="connsiteX9" fmla="*/ 5393880 w 12281973"/>
              <a:gd name="connsiteY9" fmla="*/ 5941285 h 6248244"/>
              <a:gd name="connsiteX10" fmla="*/ 5877638 w 12281973"/>
              <a:gd name="connsiteY10" fmla="*/ 6248244 h 6248244"/>
              <a:gd name="connsiteX11" fmla="*/ 6150141 w 12281973"/>
              <a:gd name="connsiteY11" fmla="*/ 5925516 h 6248244"/>
              <a:gd name="connsiteX12" fmla="*/ 9277333 w 12281973"/>
              <a:gd name="connsiteY12" fmla="*/ 5928731 h 6248244"/>
              <a:gd name="connsiteX13" fmla="*/ 10186235 w 12281973"/>
              <a:gd name="connsiteY13" fmla="*/ 5931606 h 6248244"/>
              <a:gd name="connsiteX14" fmla="*/ 11106174 w 12281973"/>
              <a:gd name="connsiteY14" fmla="*/ 5939473 h 6248244"/>
              <a:gd name="connsiteX15" fmla="*/ 12264257 w 12281973"/>
              <a:gd name="connsiteY15" fmla="*/ 5938427 h 6248244"/>
              <a:gd name="connsiteX16" fmla="*/ 12242403 w 12281973"/>
              <a:gd name="connsiteY16" fmla="*/ 2638781 h 6248244"/>
              <a:gd name="connsiteX17" fmla="*/ 12233051 w 12281973"/>
              <a:gd name="connsiteY17" fmla="*/ 193420 h 6248244"/>
              <a:gd name="connsiteX18" fmla="*/ 11824723 w 12281973"/>
              <a:gd name="connsiteY18" fmla="*/ 146142 h 6248244"/>
              <a:gd name="connsiteX19" fmla="*/ 10438260 w 12281973"/>
              <a:gd name="connsiteY19" fmla="*/ 118166 h 6248244"/>
              <a:gd name="connsiteX20" fmla="*/ 7778825 w 12281973"/>
              <a:gd name="connsiteY20" fmla="*/ 93017 h 6248244"/>
              <a:gd name="connsiteX21" fmla="*/ 2071691 w 12281973"/>
              <a:gd name="connsiteY21" fmla="*/ 17107 h 6248244"/>
              <a:gd name="connsiteX0" fmla="*/ 2071691 w 12281973"/>
              <a:gd name="connsiteY0" fmla="*/ 19214 h 6250351"/>
              <a:gd name="connsiteX1" fmla="*/ 483610 w 12281973"/>
              <a:gd name="connsiteY1" fmla="*/ 29975 h 6250351"/>
              <a:gd name="connsiteX2" fmla="*/ 36453 w 12281973"/>
              <a:gd name="connsiteY2" fmla="*/ 45735 h 6250351"/>
              <a:gd name="connsiteX3" fmla="*/ 36452 w 12281973"/>
              <a:gd name="connsiteY3" fmla="*/ 864099 h 6250351"/>
              <a:gd name="connsiteX4" fmla="*/ 17296 w 12281973"/>
              <a:gd name="connsiteY4" fmla="*/ 1388917 h 6250351"/>
              <a:gd name="connsiteX5" fmla="*/ 6679 w 12281973"/>
              <a:gd name="connsiteY5" fmla="*/ 4614122 h 6250351"/>
              <a:gd name="connsiteX6" fmla="*/ 89932 w 12281973"/>
              <a:gd name="connsiteY6" fmla="*/ 5960771 h 6250351"/>
              <a:gd name="connsiteX7" fmla="*/ 2768884 w 12281973"/>
              <a:gd name="connsiteY7" fmla="*/ 5948912 h 6250351"/>
              <a:gd name="connsiteX8" fmla="*/ 4422579 w 12281973"/>
              <a:gd name="connsiteY8" fmla="*/ 5927529 h 6250351"/>
              <a:gd name="connsiteX9" fmla="*/ 5393880 w 12281973"/>
              <a:gd name="connsiteY9" fmla="*/ 5943392 h 6250351"/>
              <a:gd name="connsiteX10" fmla="*/ 5877638 w 12281973"/>
              <a:gd name="connsiteY10" fmla="*/ 6250351 h 6250351"/>
              <a:gd name="connsiteX11" fmla="*/ 6150141 w 12281973"/>
              <a:gd name="connsiteY11" fmla="*/ 5927623 h 6250351"/>
              <a:gd name="connsiteX12" fmla="*/ 9277333 w 12281973"/>
              <a:gd name="connsiteY12" fmla="*/ 5930838 h 6250351"/>
              <a:gd name="connsiteX13" fmla="*/ 10186235 w 12281973"/>
              <a:gd name="connsiteY13" fmla="*/ 5933713 h 6250351"/>
              <a:gd name="connsiteX14" fmla="*/ 11106174 w 12281973"/>
              <a:gd name="connsiteY14" fmla="*/ 5941580 h 6250351"/>
              <a:gd name="connsiteX15" fmla="*/ 12264257 w 12281973"/>
              <a:gd name="connsiteY15" fmla="*/ 5940534 h 6250351"/>
              <a:gd name="connsiteX16" fmla="*/ 12242403 w 12281973"/>
              <a:gd name="connsiteY16" fmla="*/ 2640888 h 6250351"/>
              <a:gd name="connsiteX17" fmla="*/ 12233051 w 12281973"/>
              <a:gd name="connsiteY17" fmla="*/ 195527 h 6250351"/>
              <a:gd name="connsiteX18" fmla="*/ 11824723 w 12281973"/>
              <a:gd name="connsiteY18" fmla="*/ 148249 h 6250351"/>
              <a:gd name="connsiteX19" fmla="*/ 10295765 w 12281973"/>
              <a:gd name="connsiteY19" fmla="*/ 141693 h 6250351"/>
              <a:gd name="connsiteX20" fmla="*/ 7778825 w 12281973"/>
              <a:gd name="connsiteY20" fmla="*/ 95124 h 6250351"/>
              <a:gd name="connsiteX21" fmla="*/ 2071691 w 12281973"/>
              <a:gd name="connsiteY21" fmla="*/ 19214 h 6250351"/>
              <a:gd name="connsiteX0" fmla="*/ 2071691 w 12322325"/>
              <a:gd name="connsiteY0" fmla="*/ 0 h 6231137"/>
              <a:gd name="connsiteX1" fmla="*/ 483610 w 12322325"/>
              <a:gd name="connsiteY1" fmla="*/ 10761 h 6231137"/>
              <a:gd name="connsiteX2" fmla="*/ 36453 w 12322325"/>
              <a:gd name="connsiteY2" fmla="*/ 26521 h 6231137"/>
              <a:gd name="connsiteX3" fmla="*/ 36452 w 12322325"/>
              <a:gd name="connsiteY3" fmla="*/ 844885 h 6231137"/>
              <a:gd name="connsiteX4" fmla="*/ 17296 w 12322325"/>
              <a:gd name="connsiteY4" fmla="*/ 1369703 h 6231137"/>
              <a:gd name="connsiteX5" fmla="*/ 6679 w 12322325"/>
              <a:gd name="connsiteY5" fmla="*/ 4594908 h 6231137"/>
              <a:gd name="connsiteX6" fmla="*/ 89932 w 12322325"/>
              <a:gd name="connsiteY6" fmla="*/ 5941557 h 6231137"/>
              <a:gd name="connsiteX7" fmla="*/ 2768884 w 12322325"/>
              <a:gd name="connsiteY7" fmla="*/ 5929698 h 6231137"/>
              <a:gd name="connsiteX8" fmla="*/ 4422579 w 12322325"/>
              <a:gd name="connsiteY8" fmla="*/ 5908315 h 6231137"/>
              <a:gd name="connsiteX9" fmla="*/ 5393880 w 12322325"/>
              <a:gd name="connsiteY9" fmla="*/ 5924178 h 6231137"/>
              <a:gd name="connsiteX10" fmla="*/ 5877638 w 12322325"/>
              <a:gd name="connsiteY10" fmla="*/ 6231137 h 6231137"/>
              <a:gd name="connsiteX11" fmla="*/ 6150141 w 12322325"/>
              <a:gd name="connsiteY11" fmla="*/ 5908409 h 6231137"/>
              <a:gd name="connsiteX12" fmla="*/ 9277333 w 12322325"/>
              <a:gd name="connsiteY12" fmla="*/ 5911624 h 6231137"/>
              <a:gd name="connsiteX13" fmla="*/ 10186235 w 12322325"/>
              <a:gd name="connsiteY13" fmla="*/ 5914499 h 6231137"/>
              <a:gd name="connsiteX14" fmla="*/ 11106174 w 12322325"/>
              <a:gd name="connsiteY14" fmla="*/ 5922366 h 6231137"/>
              <a:gd name="connsiteX15" fmla="*/ 12264257 w 12322325"/>
              <a:gd name="connsiteY15" fmla="*/ 5921320 h 6231137"/>
              <a:gd name="connsiteX16" fmla="*/ 12242403 w 12322325"/>
              <a:gd name="connsiteY16" fmla="*/ 2621674 h 6231137"/>
              <a:gd name="connsiteX17" fmla="*/ 12233051 w 12322325"/>
              <a:gd name="connsiteY17" fmla="*/ 176313 h 6231137"/>
              <a:gd name="connsiteX18" fmla="*/ 11824723 w 12322325"/>
              <a:gd name="connsiteY18" fmla="*/ 129035 h 6231137"/>
              <a:gd name="connsiteX19" fmla="*/ 10295765 w 12322325"/>
              <a:gd name="connsiteY19" fmla="*/ 122479 h 6231137"/>
              <a:gd name="connsiteX20" fmla="*/ 7778825 w 12322325"/>
              <a:gd name="connsiteY20" fmla="*/ 75910 h 6231137"/>
              <a:gd name="connsiteX21" fmla="*/ 2071691 w 12322325"/>
              <a:gd name="connsiteY21" fmla="*/ 0 h 6231137"/>
              <a:gd name="connsiteX0" fmla="*/ 2071691 w 12275492"/>
              <a:gd name="connsiteY0" fmla="*/ 0 h 6231137"/>
              <a:gd name="connsiteX1" fmla="*/ 483610 w 12275492"/>
              <a:gd name="connsiteY1" fmla="*/ 10761 h 6231137"/>
              <a:gd name="connsiteX2" fmla="*/ 36453 w 12275492"/>
              <a:gd name="connsiteY2" fmla="*/ 26521 h 6231137"/>
              <a:gd name="connsiteX3" fmla="*/ 36452 w 12275492"/>
              <a:gd name="connsiteY3" fmla="*/ 844885 h 6231137"/>
              <a:gd name="connsiteX4" fmla="*/ 17296 w 12275492"/>
              <a:gd name="connsiteY4" fmla="*/ 1369703 h 6231137"/>
              <a:gd name="connsiteX5" fmla="*/ 6679 w 12275492"/>
              <a:gd name="connsiteY5" fmla="*/ 4594908 h 6231137"/>
              <a:gd name="connsiteX6" fmla="*/ 89932 w 12275492"/>
              <a:gd name="connsiteY6" fmla="*/ 5941557 h 6231137"/>
              <a:gd name="connsiteX7" fmla="*/ 2768884 w 12275492"/>
              <a:gd name="connsiteY7" fmla="*/ 5929698 h 6231137"/>
              <a:gd name="connsiteX8" fmla="*/ 4422579 w 12275492"/>
              <a:gd name="connsiteY8" fmla="*/ 5908315 h 6231137"/>
              <a:gd name="connsiteX9" fmla="*/ 5393880 w 12275492"/>
              <a:gd name="connsiteY9" fmla="*/ 5924178 h 6231137"/>
              <a:gd name="connsiteX10" fmla="*/ 5877638 w 12275492"/>
              <a:gd name="connsiteY10" fmla="*/ 6231137 h 6231137"/>
              <a:gd name="connsiteX11" fmla="*/ 6150141 w 12275492"/>
              <a:gd name="connsiteY11" fmla="*/ 5908409 h 6231137"/>
              <a:gd name="connsiteX12" fmla="*/ 9277333 w 12275492"/>
              <a:gd name="connsiteY12" fmla="*/ 5911624 h 6231137"/>
              <a:gd name="connsiteX13" fmla="*/ 10186235 w 12275492"/>
              <a:gd name="connsiteY13" fmla="*/ 5914499 h 6231137"/>
              <a:gd name="connsiteX14" fmla="*/ 11106174 w 12275492"/>
              <a:gd name="connsiteY14" fmla="*/ 5922366 h 6231137"/>
              <a:gd name="connsiteX15" fmla="*/ 12264257 w 12275492"/>
              <a:gd name="connsiteY15" fmla="*/ 5921320 h 6231137"/>
              <a:gd name="connsiteX16" fmla="*/ 12242403 w 12275492"/>
              <a:gd name="connsiteY16" fmla="*/ 2621674 h 6231137"/>
              <a:gd name="connsiteX17" fmla="*/ 12233051 w 12275492"/>
              <a:gd name="connsiteY17" fmla="*/ 176313 h 6231137"/>
              <a:gd name="connsiteX18" fmla="*/ 11824723 w 12275492"/>
              <a:gd name="connsiteY18" fmla="*/ 129035 h 6231137"/>
              <a:gd name="connsiteX19" fmla="*/ 10295765 w 12275492"/>
              <a:gd name="connsiteY19" fmla="*/ 122479 h 6231137"/>
              <a:gd name="connsiteX20" fmla="*/ 7778825 w 12275492"/>
              <a:gd name="connsiteY20" fmla="*/ 75910 h 6231137"/>
              <a:gd name="connsiteX21" fmla="*/ 2071691 w 12275492"/>
              <a:gd name="connsiteY21" fmla="*/ 0 h 6231137"/>
              <a:gd name="connsiteX0" fmla="*/ 2071691 w 12313887"/>
              <a:gd name="connsiteY0" fmla="*/ 20004 h 6251141"/>
              <a:gd name="connsiteX1" fmla="*/ 483610 w 12313887"/>
              <a:gd name="connsiteY1" fmla="*/ 30765 h 6251141"/>
              <a:gd name="connsiteX2" fmla="*/ 36453 w 12313887"/>
              <a:gd name="connsiteY2" fmla="*/ 46525 h 6251141"/>
              <a:gd name="connsiteX3" fmla="*/ 36452 w 12313887"/>
              <a:gd name="connsiteY3" fmla="*/ 864889 h 6251141"/>
              <a:gd name="connsiteX4" fmla="*/ 17296 w 12313887"/>
              <a:gd name="connsiteY4" fmla="*/ 1389707 h 6251141"/>
              <a:gd name="connsiteX5" fmla="*/ 6679 w 12313887"/>
              <a:gd name="connsiteY5" fmla="*/ 4614912 h 6251141"/>
              <a:gd name="connsiteX6" fmla="*/ 89932 w 12313887"/>
              <a:gd name="connsiteY6" fmla="*/ 5961561 h 6251141"/>
              <a:gd name="connsiteX7" fmla="*/ 2768884 w 12313887"/>
              <a:gd name="connsiteY7" fmla="*/ 5949702 h 6251141"/>
              <a:gd name="connsiteX8" fmla="*/ 4422579 w 12313887"/>
              <a:gd name="connsiteY8" fmla="*/ 5928319 h 6251141"/>
              <a:gd name="connsiteX9" fmla="*/ 5393880 w 12313887"/>
              <a:gd name="connsiteY9" fmla="*/ 5944182 h 6251141"/>
              <a:gd name="connsiteX10" fmla="*/ 5877638 w 12313887"/>
              <a:gd name="connsiteY10" fmla="*/ 6251141 h 6251141"/>
              <a:gd name="connsiteX11" fmla="*/ 6150141 w 12313887"/>
              <a:gd name="connsiteY11" fmla="*/ 5928413 h 6251141"/>
              <a:gd name="connsiteX12" fmla="*/ 9277333 w 12313887"/>
              <a:gd name="connsiteY12" fmla="*/ 5931628 h 6251141"/>
              <a:gd name="connsiteX13" fmla="*/ 10186235 w 12313887"/>
              <a:gd name="connsiteY13" fmla="*/ 5934503 h 6251141"/>
              <a:gd name="connsiteX14" fmla="*/ 11106174 w 12313887"/>
              <a:gd name="connsiteY14" fmla="*/ 5942370 h 6251141"/>
              <a:gd name="connsiteX15" fmla="*/ 12264257 w 12313887"/>
              <a:gd name="connsiteY15" fmla="*/ 5941324 h 6251141"/>
              <a:gd name="connsiteX16" fmla="*/ 12289901 w 12313887"/>
              <a:gd name="connsiteY16" fmla="*/ 2652389 h 6251141"/>
              <a:gd name="connsiteX17" fmla="*/ 12233051 w 12313887"/>
              <a:gd name="connsiteY17" fmla="*/ 196317 h 6251141"/>
              <a:gd name="connsiteX18" fmla="*/ 11824723 w 12313887"/>
              <a:gd name="connsiteY18" fmla="*/ 149039 h 6251141"/>
              <a:gd name="connsiteX19" fmla="*/ 10295765 w 12313887"/>
              <a:gd name="connsiteY19" fmla="*/ 142483 h 6251141"/>
              <a:gd name="connsiteX20" fmla="*/ 7778825 w 12313887"/>
              <a:gd name="connsiteY20" fmla="*/ 95914 h 6251141"/>
              <a:gd name="connsiteX21" fmla="*/ 2071691 w 12313887"/>
              <a:gd name="connsiteY21" fmla="*/ 20004 h 6251141"/>
              <a:gd name="connsiteX0" fmla="*/ 2071691 w 12332516"/>
              <a:gd name="connsiteY0" fmla="*/ 20004 h 6251141"/>
              <a:gd name="connsiteX1" fmla="*/ 483610 w 12332516"/>
              <a:gd name="connsiteY1" fmla="*/ 30765 h 6251141"/>
              <a:gd name="connsiteX2" fmla="*/ 36453 w 12332516"/>
              <a:gd name="connsiteY2" fmla="*/ 46525 h 6251141"/>
              <a:gd name="connsiteX3" fmla="*/ 36452 w 12332516"/>
              <a:gd name="connsiteY3" fmla="*/ 864889 h 6251141"/>
              <a:gd name="connsiteX4" fmla="*/ 17296 w 12332516"/>
              <a:gd name="connsiteY4" fmla="*/ 1389707 h 6251141"/>
              <a:gd name="connsiteX5" fmla="*/ 6679 w 12332516"/>
              <a:gd name="connsiteY5" fmla="*/ 4614912 h 6251141"/>
              <a:gd name="connsiteX6" fmla="*/ 89932 w 12332516"/>
              <a:gd name="connsiteY6" fmla="*/ 5961561 h 6251141"/>
              <a:gd name="connsiteX7" fmla="*/ 2768884 w 12332516"/>
              <a:gd name="connsiteY7" fmla="*/ 5949702 h 6251141"/>
              <a:gd name="connsiteX8" fmla="*/ 4422579 w 12332516"/>
              <a:gd name="connsiteY8" fmla="*/ 5928319 h 6251141"/>
              <a:gd name="connsiteX9" fmla="*/ 5393880 w 12332516"/>
              <a:gd name="connsiteY9" fmla="*/ 5944182 h 6251141"/>
              <a:gd name="connsiteX10" fmla="*/ 5877638 w 12332516"/>
              <a:gd name="connsiteY10" fmla="*/ 6251141 h 6251141"/>
              <a:gd name="connsiteX11" fmla="*/ 6150141 w 12332516"/>
              <a:gd name="connsiteY11" fmla="*/ 5928413 h 6251141"/>
              <a:gd name="connsiteX12" fmla="*/ 9277333 w 12332516"/>
              <a:gd name="connsiteY12" fmla="*/ 5931628 h 6251141"/>
              <a:gd name="connsiteX13" fmla="*/ 10186235 w 12332516"/>
              <a:gd name="connsiteY13" fmla="*/ 5934503 h 6251141"/>
              <a:gd name="connsiteX14" fmla="*/ 11106174 w 12332516"/>
              <a:gd name="connsiteY14" fmla="*/ 5942370 h 6251141"/>
              <a:gd name="connsiteX15" fmla="*/ 12264257 w 12332516"/>
              <a:gd name="connsiteY15" fmla="*/ 5941324 h 6251141"/>
              <a:gd name="connsiteX16" fmla="*/ 12289901 w 12332516"/>
              <a:gd name="connsiteY16" fmla="*/ 2652389 h 6251141"/>
              <a:gd name="connsiteX17" fmla="*/ 12280552 w 12332516"/>
              <a:gd name="connsiteY17" fmla="*/ 196317 h 6251141"/>
              <a:gd name="connsiteX18" fmla="*/ 11824723 w 12332516"/>
              <a:gd name="connsiteY18" fmla="*/ 149039 h 6251141"/>
              <a:gd name="connsiteX19" fmla="*/ 10295765 w 12332516"/>
              <a:gd name="connsiteY19" fmla="*/ 142483 h 6251141"/>
              <a:gd name="connsiteX20" fmla="*/ 7778825 w 12332516"/>
              <a:gd name="connsiteY20" fmla="*/ 95914 h 6251141"/>
              <a:gd name="connsiteX21" fmla="*/ 2071691 w 12332516"/>
              <a:gd name="connsiteY21" fmla="*/ 20004 h 6251141"/>
              <a:gd name="connsiteX0" fmla="*/ 2071691 w 12322347"/>
              <a:gd name="connsiteY0" fmla="*/ 0 h 6231137"/>
              <a:gd name="connsiteX1" fmla="*/ 483610 w 12322347"/>
              <a:gd name="connsiteY1" fmla="*/ 10761 h 6231137"/>
              <a:gd name="connsiteX2" fmla="*/ 36453 w 12322347"/>
              <a:gd name="connsiteY2" fmla="*/ 26521 h 6231137"/>
              <a:gd name="connsiteX3" fmla="*/ 36452 w 12322347"/>
              <a:gd name="connsiteY3" fmla="*/ 844885 h 6231137"/>
              <a:gd name="connsiteX4" fmla="*/ 17296 w 12322347"/>
              <a:gd name="connsiteY4" fmla="*/ 1369703 h 6231137"/>
              <a:gd name="connsiteX5" fmla="*/ 6679 w 12322347"/>
              <a:gd name="connsiteY5" fmla="*/ 4594908 h 6231137"/>
              <a:gd name="connsiteX6" fmla="*/ 89932 w 12322347"/>
              <a:gd name="connsiteY6" fmla="*/ 5941557 h 6231137"/>
              <a:gd name="connsiteX7" fmla="*/ 2768884 w 12322347"/>
              <a:gd name="connsiteY7" fmla="*/ 5929698 h 6231137"/>
              <a:gd name="connsiteX8" fmla="*/ 4422579 w 12322347"/>
              <a:gd name="connsiteY8" fmla="*/ 5908315 h 6231137"/>
              <a:gd name="connsiteX9" fmla="*/ 5393880 w 12322347"/>
              <a:gd name="connsiteY9" fmla="*/ 5924178 h 6231137"/>
              <a:gd name="connsiteX10" fmla="*/ 5877638 w 12322347"/>
              <a:gd name="connsiteY10" fmla="*/ 6231137 h 6231137"/>
              <a:gd name="connsiteX11" fmla="*/ 6150141 w 12322347"/>
              <a:gd name="connsiteY11" fmla="*/ 5908409 h 6231137"/>
              <a:gd name="connsiteX12" fmla="*/ 9277333 w 12322347"/>
              <a:gd name="connsiteY12" fmla="*/ 5911624 h 6231137"/>
              <a:gd name="connsiteX13" fmla="*/ 10186235 w 12322347"/>
              <a:gd name="connsiteY13" fmla="*/ 5914499 h 6231137"/>
              <a:gd name="connsiteX14" fmla="*/ 11106174 w 12322347"/>
              <a:gd name="connsiteY14" fmla="*/ 5922366 h 6231137"/>
              <a:gd name="connsiteX15" fmla="*/ 12264257 w 12322347"/>
              <a:gd name="connsiteY15" fmla="*/ 5921320 h 6231137"/>
              <a:gd name="connsiteX16" fmla="*/ 12289901 w 12322347"/>
              <a:gd name="connsiteY16" fmla="*/ 2632385 h 6231137"/>
              <a:gd name="connsiteX17" fmla="*/ 12280552 w 12322347"/>
              <a:gd name="connsiteY17" fmla="*/ 176313 h 6231137"/>
              <a:gd name="connsiteX18" fmla="*/ 11824723 w 12322347"/>
              <a:gd name="connsiteY18" fmla="*/ 129035 h 6231137"/>
              <a:gd name="connsiteX19" fmla="*/ 10295765 w 12322347"/>
              <a:gd name="connsiteY19" fmla="*/ 122479 h 6231137"/>
              <a:gd name="connsiteX20" fmla="*/ 7778825 w 12322347"/>
              <a:gd name="connsiteY20" fmla="*/ 75910 h 6231137"/>
              <a:gd name="connsiteX21" fmla="*/ 2071691 w 12322347"/>
              <a:gd name="connsiteY21" fmla="*/ 0 h 6231137"/>
              <a:gd name="connsiteX0" fmla="*/ 2071691 w 12322347"/>
              <a:gd name="connsiteY0" fmla="*/ 0 h 6231137"/>
              <a:gd name="connsiteX1" fmla="*/ 483610 w 12322347"/>
              <a:gd name="connsiteY1" fmla="*/ 10761 h 6231137"/>
              <a:gd name="connsiteX2" fmla="*/ 36453 w 12322347"/>
              <a:gd name="connsiteY2" fmla="*/ 68771 h 6231137"/>
              <a:gd name="connsiteX3" fmla="*/ 36452 w 12322347"/>
              <a:gd name="connsiteY3" fmla="*/ 844885 h 6231137"/>
              <a:gd name="connsiteX4" fmla="*/ 17296 w 12322347"/>
              <a:gd name="connsiteY4" fmla="*/ 1369703 h 6231137"/>
              <a:gd name="connsiteX5" fmla="*/ 6679 w 12322347"/>
              <a:gd name="connsiteY5" fmla="*/ 4594908 h 6231137"/>
              <a:gd name="connsiteX6" fmla="*/ 89932 w 12322347"/>
              <a:gd name="connsiteY6" fmla="*/ 5941557 h 6231137"/>
              <a:gd name="connsiteX7" fmla="*/ 2768884 w 12322347"/>
              <a:gd name="connsiteY7" fmla="*/ 5929698 h 6231137"/>
              <a:gd name="connsiteX8" fmla="*/ 4422579 w 12322347"/>
              <a:gd name="connsiteY8" fmla="*/ 5908315 h 6231137"/>
              <a:gd name="connsiteX9" fmla="*/ 5393880 w 12322347"/>
              <a:gd name="connsiteY9" fmla="*/ 5924178 h 6231137"/>
              <a:gd name="connsiteX10" fmla="*/ 5877638 w 12322347"/>
              <a:gd name="connsiteY10" fmla="*/ 6231137 h 6231137"/>
              <a:gd name="connsiteX11" fmla="*/ 6150141 w 12322347"/>
              <a:gd name="connsiteY11" fmla="*/ 5908409 h 6231137"/>
              <a:gd name="connsiteX12" fmla="*/ 9277333 w 12322347"/>
              <a:gd name="connsiteY12" fmla="*/ 5911624 h 6231137"/>
              <a:gd name="connsiteX13" fmla="*/ 10186235 w 12322347"/>
              <a:gd name="connsiteY13" fmla="*/ 5914499 h 6231137"/>
              <a:gd name="connsiteX14" fmla="*/ 11106174 w 12322347"/>
              <a:gd name="connsiteY14" fmla="*/ 5922366 h 6231137"/>
              <a:gd name="connsiteX15" fmla="*/ 12264257 w 12322347"/>
              <a:gd name="connsiteY15" fmla="*/ 5921320 h 6231137"/>
              <a:gd name="connsiteX16" fmla="*/ 12289901 w 12322347"/>
              <a:gd name="connsiteY16" fmla="*/ 2632385 h 6231137"/>
              <a:gd name="connsiteX17" fmla="*/ 12280552 w 12322347"/>
              <a:gd name="connsiteY17" fmla="*/ 176313 h 6231137"/>
              <a:gd name="connsiteX18" fmla="*/ 11824723 w 12322347"/>
              <a:gd name="connsiteY18" fmla="*/ 129035 h 6231137"/>
              <a:gd name="connsiteX19" fmla="*/ 10295765 w 12322347"/>
              <a:gd name="connsiteY19" fmla="*/ 122479 h 6231137"/>
              <a:gd name="connsiteX20" fmla="*/ 7778825 w 12322347"/>
              <a:gd name="connsiteY20" fmla="*/ 75910 h 6231137"/>
              <a:gd name="connsiteX21" fmla="*/ 2071691 w 12322347"/>
              <a:gd name="connsiteY21" fmla="*/ 0 h 6231137"/>
              <a:gd name="connsiteX0" fmla="*/ 2071691 w 12322347"/>
              <a:gd name="connsiteY0" fmla="*/ 0 h 6231137"/>
              <a:gd name="connsiteX1" fmla="*/ 578608 w 12322347"/>
              <a:gd name="connsiteY1" fmla="*/ 42448 h 6231137"/>
              <a:gd name="connsiteX2" fmla="*/ 36453 w 12322347"/>
              <a:gd name="connsiteY2" fmla="*/ 68771 h 6231137"/>
              <a:gd name="connsiteX3" fmla="*/ 36452 w 12322347"/>
              <a:gd name="connsiteY3" fmla="*/ 844885 h 6231137"/>
              <a:gd name="connsiteX4" fmla="*/ 17296 w 12322347"/>
              <a:gd name="connsiteY4" fmla="*/ 1369703 h 6231137"/>
              <a:gd name="connsiteX5" fmla="*/ 6679 w 12322347"/>
              <a:gd name="connsiteY5" fmla="*/ 4594908 h 6231137"/>
              <a:gd name="connsiteX6" fmla="*/ 89932 w 12322347"/>
              <a:gd name="connsiteY6" fmla="*/ 5941557 h 6231137"/>
              <a:gd name="connsiteX7" fmla="*/ 2768884 w 12322347"/>
              <a:gd name="connsiteY7" fmla="*/ 5929698 h 6231137"/>
              <a:gd name="connsiteX8" fmla="*/ 4422579 w 12322347"/>
              <a:gd name="connsiteY8" fmla="*/ 5908315 h 6231137"/>
              <a:gd name="connsiteX9" fmla="*/ 5393880 w 12322347"/>
              <a:gd name="connsiteY9" fmla="*/ 5924178 h 6231137"/>
              <a:gd name="connsiteX10" fmla="*/ 5877638 w 12322347"/>
              <a:gd name="connsiteY10" fmla="*/ 6231137 h 6231137"/>
              <a:gd name="connsiteX11" fmla="*/ 6150141 w 12322347"/>
              <a:gd name="connsiteY11" fmla="*/ 5908409 h 6231137"/>
              <a:gd name="connsiteX12" fmla="*/ 9277333 w 12322347"/>
              <a:gd name="connsiteY12" fmla="*/ 5911624 h 6231137"/>
              <a:gd name="connsiteX13" fmla="*/ 10186235 w 12322347"/>
              <a:gd name="connsiteY13" fmla="*/ 5914499 h 6231137"/>
              <a:gd name="connsiteX14" fmla="*/ 11106174 w 12322347"/>
              <a:gd name="connsiteY14" fmla="*/ 5922366 h 6231137"/>
              <a:gd name="connsiteX15" fmla="*/ 12264257 w 12322347"/>
              <a:gd name="connsiteY15" fmla="*/ 5921320 h 6231137"/>
              <a:gd name="connsiteX16" fmla="*/ 12289901 w 12322347"/>
              <a:gd name="connsiteY16" fmla="*/ 2632385 h 6231137"/>
              <a:gd name="connsiteX17" fmla="*/ 12280552 w 12322347"/>
              <a:gd name="connsiteY17" fmla="*/ 176313 h 6231137"/>
              <a:gd name="connsiteX18" fmla="*/ 11824723 w 12322347"/>
              <a:gd name="connsiteY18" fmla="*/ 129035 h 6231137"/>
              <a:gd name="connsiteX19" fmla="*/ 10295765 w 12322347"/>
              <a:gd name="connsiteY19" fmla="*/ 122479 h 6231137"/>
              <a:gd name="connsiteX20" fmla="*/ 7778825 w 12322347"/>
              <a:gd name="connsiteY20" fmla="*/ 75910 h 6231137"/>
              <a:gd name="connsiteX21" fmla="*/ 2071691 w 12322347"/>
              <a:gd name="connsiteY21" fmla="*/ 0 h 6231137"/>
              <a:gd name="connsiteX0" fmla="*/ 2261685 w 12322347"/>
              <a:gd name="connsiteY0" fmla="*/ 10365 h 6188689"/>
              <a:gd name="connsiteX1" fmla="*/ 578608 w 12322347"/>
              <a:gd name="connsiteY1" fmla="*/ 0 h 6188689"/>
              <a:gd name="connsiteX2" fmla="*/ 36453 w 12322347"/>
              <a:gd name="connsiteY2" fmla="*/ 26323 h 6188689"/>
              <a:gd name="connsiteX3" fmla="*/ 36452 w 12322347"/>
              <a:gd name="connsiteY3" fmla="*/ 802437 h 6188689"/>
              <a:gd name="connsiteX4" fmla="*/ 17296 w 12322347"/>
              <a:gd name="connsiteY4" fmla="*/ 1327255 h 6188689"/>
              <a:gd name="connsiteX5" fmla="*/ 6679 w 12322347"/>
              <a:gd name="connsiteY5" fmla="*/ 4552460 h 6188689"/>
              <a:gd name="connsiteX6" fmla="*/ 89932 w 12322347"/>
              <a:gd name="connsiteY6" fmla="*/ 5899109 h 6188689"/>
              <a:gd name="connsiteX7" fmla="*/ 2768884 w 12322347"/>
              <a:gd name="connsiteY7" fmla="*/ 5887250 h 6188689"/>
              <a:gd name="connsiteX8" fmla="*/ 4422579 w 12322347"/>
              <a:gd name="connsiteY8" fmla="*/ 5865867 h 6188689"/>
              <a:gd name="connsiteX9" fmla="*/ 5393880 w 12322347"/>
              <a:gd name="connsiteY9" fmla="*/ 5881730 h 6188689"/>
              <a:gd name="connsiteX10" fmla="*/ 5877638 w 12322347"/>
              <a:gd name="connsiteY10" fmla="*/ 6188689 h 6188689"/>
              <a:gd name="connsiteX11" fmla="*/ 6150141 w 12322347"/>
              <a:gd name="connsiteY11" fmla="*/ 5865961 h 6188689"/>
              <a:gd name="connsiteX12" fmla="*/ 9277333 w 12322347"/>
              <a:gd name="connsiteY12" fmla="*/ 5869176 h 6188689"/>
              <a:gd name="connsiteX13" fmla="*/ 10186235 w 12322347"/>
              <a:gd name="connsiteY13" fmla="*/ 5872051 h 6188689"/>
              <a:gd name="connsiteX14" fmla="*/ 11106174 w 12322347"/>
              <a:gd name="connsiteY14" fmla="*/ 5879918 h 6188689"/>
              <a:gd name="connsiteX15" fmla="*/ 12264257 w 12322347"/>
              <a:gd name="connsiteY15" fmla="*/ 5878872 h 6188689"/>
              <a:gd name="connsiteX16" fmla="*/ 12289901 w 12322347"/>
              <a:gd name="connsiteY16" fmla="*/ 2589937 h 6188689"/>
              <a:gd name="connsiteX17" fmla="*/ 12280552 w 12322347"/>
              <a:gd name="connsiteY17" fmla="*/ 133865 h 6188689"/>
              <a:gd name="connsiteX18" fmla="*/ 11824723 w 12322347"/>
              <a:gd name="connsiteY18" fmla="*/ 86587 h 6188689"/>
              <a:gd name="connsiteX19" fmla="*/ 10295765 w 12322347"/>
              <a:gd name="connsiteY19" fmla="*/ 80031 h 6188689"/>
              <a:gd name="connsiteX20" fmla="*/ 7778825 w 12322347"/>
              <a:gd name="connsiteY20" fmla="*/ 33462 h 6188689"/>
              <a:gd name="connsiteX21" fmla="*/ 2261685 w 12322347"/>
              <a:gd name="connsiteY21" fmla="*/ 10365 h 6188689"/>
              <a:gd name="connsiteX0" fmla="*/ 2261685 w 12322347"/>
              <a:gd name="connsiteY0" fmla="*/ 0 h 6178324"/>
              <a:gd name="connsiteX1" fmla="*/ 816102 w 12322347"/>
              <a:gd name="connsiteY1" fmla="*/ 10760 h 6178324"/>
              <a:gd name="connsiteX2" fmla="*/ 36453 w 12322347"/>
              <a:gd name="connsiteY2" fmla="*/ 15958 h 6178324"/>
              <a:gd name="connsiteX3" fmla="*/ 36452 w 12322347"/>
              <a:gd name="connsiteY3" fmla="*/ 792072 h 6178324"/>
              <a:gd name="connsiteX4" fmla="*/ 17296 w 12322347"/>
              <a:gd name="connsiteY4" fmla="*/ 1316890 h 6178324"/>
              <a:gd name="connsiteX5" fmla="*/ 6679 w 12322347"/>
              <a:gd name="connsiteY5" fmla="*/ 4542095 h 6178324"/>
              <a:gd name="connsiteX6" fmla="*/ 89932 w 12322347"/>
              <a:gd name="connsiteY6" fmla="*/ 5888744 h 6178324"/>
              <a:gd name="connsiteX7" fmla="*/ 2768884 w 12322347"/>
              <a:gd name="connsiteY7" fmla="*/ 5876885 h 6178324"/>
              <a:gd name="connsiteX8" fmla="*/ 4422579 w 12322347"/>
              <a:gd name="connsiteY8" fmla="*/ 5855502 h 6178324"/>
              <a:gd name="connsiteX9" fmla="*/ 5393880 w 12322347"/>
              <a:gd name="connsiteY9" fmla="*/ 5871365 h 6178324"/>
              <a:gd name="connsiteX10" fmla="*/ 5877638 w 12322347"/>
              <a:gd name="connsiteY10" fmla="*/ 6178324 h 6178324"/>
              <a:gd name="connsiteX11" fmla="*/ 6150141 w 12322347"/>
              <a:gd name="connsiteY11" fmla="*/ 5855596 h 6178324"/>
              <a:gd name="connsiteX12" fmla="*/ 9277333 w 12322347"/>
              <a:gd name="connsiteY12" fmla="*/ 5858811 h 6178324"/>
              <a:gd name="connsiteX13" fmla="*/ 10186235 w 12322347"/>
              <a:gd name="connsiteY13" fmla="*/ 5861686 h 6178324"/>
              <a:gd name="connsiteX14" fmla="*/ 11106174 w 12322347"/>
              <a:gd name="connsiteY14" fmla="*/ 5869553 h 6178324"/>
              <a:gd name="connsiteX15" fmla="*/ 12264257 w 12322347"/>
              <a:gd name="connsiteY15" fmla="*/ 5868507 h 6178324"/>
              <a:gd name="connsiteX16" fmla="*/ 12289901 w 12322347"/>
              <a:gd name="connsiteY16" fmla="*/ 2579572 h 6178324"/>
              <a:gd name="connsiteX17" fmla="*/ 12280552 w 12322347"/>
              <a:gd name="connsiteY17" fmla="*/ 123500 h 6178324"/>
              <a:gd name="connsiteX18" fmla="*/ 11824723 w 12322347"/>
              <a:gd name="connsiteY18" fmla="*/ 76222 h 6178324"/>
              <a:gd name="connsiteX19" fmla="*/ 10295765 w 12322347"/>
              <a:gd name="connsiteY19" fmla="*/ 69666 h 6178324"/>
              <a:gd name="connsiteX20" fmla="*/ 7778825 w 12322347"/>
              <a:gd name="connsiteY20" fmla="*/ 23097 h 6178324"/>
              <a:gd name="connsiteX21" fmla="*/ 2261685 w 12322347"/>
              <a:gd name="connsiteY21" fmla="*/ 0 h 6178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322347" h="6178324">
                <a:moveTo>
                  <a:pt x="2261685" y="0"/>
                </a:moveTo>
                <a:lnTo>
                  <a:pt x="816102" y="10760"/>
                </a:lnTo>
                <a:lnTo>
                  <a:pt x="36453" y="15958"/>
                </a:lnTo>
                <a:cubicBezTo>
                  <a:pt x="36453" y="288746"/>
                  <a:pt x="36452" y="519284"/>
                  <a:pt x="36452" y="792072"/>
                </a:cubicBezTo>
                <a:cubicBezTo>
                  <a:pt x="37984" y="902748"/>
                  <a:pt x="15764" y="1206214"/>
                  <a:pt x="17296" y="1316890"/>
                </a:cubicBezTo>
                <a:cubicBezTo>
                  <a:pt x="32125" y="1752674"/>
                  <a:pt x="-17301" y="3705146"/>
                  <a:pt x="6679" y="4542095"/>
                </a:cubicBezTo>
                <a:cubicBezTo>
                  <a:pt x="46570" y="5225386"/>
                  <a:pt x="-51265" y="5916324"/>
                  <a:pt x="89932" y="5888744"/>
                </a:cubicBezTo>
                <a:cubicBezTo>
                  <a:pt x="879263" y="5903089"/>
                  <a:pt x="1955065" y="5877266"/>
                  <a:pt x="2768884" y="5876885"/>
                </a:cubicBezTo>
                <a:lnTo>
                  <a:pt x="4422579" y="5855502"/>
                </a:lnTo>
                <a:lnTo>
                  <a:pt x="5393880" y="5871365"/>
                </a:lnTo>
                <a:cubicBezTo>
                  <a:pt x="5664089" y="6007274"/>
                  <a:pt x="5704024" y="6065354"/>
                  <a:pt x="5877638" y="6178324"/>
                </a:cubicBezTo>
                <a:cubicBezTo>
                  <a:pt x="5954187" y="6102215"/>
                  <a:pt x="6049125" y="5996227"/>
                  <a:pt x="6150141" y="5855596"/>
                </a:cubicBezTo>
                <a:cubicBezTo>
                  <a:pt x="6237130" y="5852856"/>
                  <a:pt x="8916121" y="5865726"/>
                  <a:pt x="9277333" y="5858811"/>
                </a:cubicBezTo>
                <a:lnTo>
                  <a:pt x="10186235" y="5861686"/>
                </a:lnTo>
                <a:lnTo>
                  <a:pt x="11106174" y="5869553"/>
                </a:lnTo>
                <a:cubicBezTo>
                  <a:pt x="11463837" y="5859889"/>
                  <a:pt x="12237326" y="5912260"/>
                  <a:pt x="12264257" y="5868507"/>
                </a:cubicBezTo>
                <a:cubicBezTo>
                  <a:pt x="12302700" y="5662987"/>
                  <a:pt x="12276557" y="4364873"/>
                  <a:pt x="12289901" y="2579572"/>
                </a:cubicBezTo>
                <a:cubicBezTo>
                  <a:pt x="12338262" y="1498304"/>
                  <a:pt x="12330432" y="544926"/>
                  <a:pt x="12280552" y="123500"/>
                </a:cubicBezTo>
                <a:cubicBezTo>
                  <a:pt x="12274271" y="70433"/>
                  <a:pt x="12155521" y="85194"/>
                  <a:pt x="11824723" y="76222"/>
                </a:cubicBezTo>
                <a:cubicBezTo>
                  <a:pt x="11493925" y="67250"/>
                  <a:pt x="10495817" y="85585"/>
                  <a:pt x="10295765" y="69666"/>
                </a:cubicBezTo>
                <a:lnTo>
                  <a:pt x="7778825" y="23097"/>
                </a:lnTo>
                <a:lnTo>
                  <a:pt x="2261685" y="0"/>
                </a:ln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87D62D-3B5A-E120-EB66-E5BF02A4CD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5057" y="2311400"/>
            <a:ext cx="5218487" cy="3652212"/>
          </a:xfrm>
        </p:spPr>
        <p:txBody>
          <a:bodyPr>
            <a:normAutofit/>
          </a:bodyPr>
          <a:lstStyle/>
          <a:p>
            <a:pPr algn="ctr"/>
            <a:r>
              <a:rPr lang="en-GB" sz="6600" dirty="0"/>
              <a:t>Thank you!</a:t>
            </a:r>
          </a:p>
        </p:txBody>
      </p:sp>
      <p:pic>
        <p:nvPicPr>
          <p:cNvPr id="7" name="Graphic 6" descr="Handshake">
            <a:extLst>
              <a:ext uri="{FF2B5EF4-FFF2-40B4-BE49-F238E27FC236}">
                <a16:creationId xmlns:a16="http://schemas.microsoft.com/office/drawing/2014/main" id="{DD89F7A8-F103-4316-ED46-3065D7D46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33555" y="1373790"/>
            <a:ext cx="4110419" cy="4110419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C535A640-1948-4AFD-A0B7-19AFDA9553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 flipV="1">
            <a:off x="806735" y="-157114"/>
            <a:ext cx="6053827" cy="6948641"/>
          </a:xfrm>
          <a:custGeom>
            <a:avLst/>
            <a:gdLst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5623915 w 11603130"/>
              <a:gd name="connsiteY8" fmla="*/ 5947064 h 6362961"/>
              <a:gd name="connsiteX9" fmla="*/ 8143603 w 11603130"/>
              <a:gd name="connsiteY9" fmla="*/ 5913030 h 6362961"/>
              <a:gd name="connsiteX10" fmla="*/ 8168400 w 11603130"/>
              <a:gd name="connsiteY10" fmla="*/ 5914173 h 6362961"/>
              <a:gd name="connsiteX11" fmla="*/ 8334742 w 11603130"/>
              <a:gd name="connsiteY11" fmla="*/ 5912754 h 6362961"/>
              <a:gd name="connsiteX12" fmla="*/ 8343333 w 11603130"/>
              <a:gd name="connsiteY12" fmla="*/ 6362961 h 6362961"/>
              <a:gd name="connsiteX13" fmla="*/ 8951337 w 11603130"/>
              <a:gd name="connsiteY13" fmla="*/ 5912879 h 6362961"/>
              <a:gd name="connsiteX14" fmla="*/ 9710371 w 11603130"/>
              <a:gd name="connsiteY14" fmla="*/ 5911624 h 6362961"/>
              <a:gd name="connsiteX15" fmla="*/ 9804791 w 11603130"/>
              <a:gd name="connsiteY15" fmla="*/ 5908320 h 6362961"/>
              <a:gd name="connsiteX16" fmla="*/ 9863784 w 11603130"/>
              <a:gd name="connsiteY16" fmla="*/ 5909115 h 6362961"/>
              <a:gd name="connsiteX17" fmla="*/ 10007288 w 11603130"/>
              <a:gd name="connsiteY17" fmla="*/ 5914499 h 6362961"/>
              <a:gd name="connsiteX18" fmla="*/ 10927227 w 11603130"/>
              <a:gd name="connsiteY18" fmla="*/ 5922366 h 6362961"/>
              <a:gd name="connsiteX19" fmla="*/ 11562333 w 11603130"/>
              <a:gd name="connsiteY19" fmla="*/ 5906085 h 6362961"/>
              <a:gd name="connsiteX20" fmla="*/ 11571244 w 11603130"/>
              <a:gd name="connsiteY20" fmla="*/ 2621674 h 6362961"/>
              <a:gd name="connsiteX21" fmla="*/ 11561892 w 11603130"/>
              <a:gd name="connsiteY21" fmla="*/ 176313 h 6362961"/>
              <a:gd name="connsiteX22" fmla="*/ 11289537 w 11603130"/>
              <a:gd name="connsiteY22" fmla="*/ 107615 h 6362961"/>
              <a:gd name="connsiteX23" fmla="*/ 10689999 w 11603130"/>
              <a:gd name="connsiteY23" fmla="*/ 70591 h 6362961"/>
              <a:gd name="connsiteX24" fmla="*/ 7599878 w 11603130"/>
              <a:gd name="connsiteY24" fmla="*/ 7591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5623915 w 11603130"/>
              <a:gd name="connsiteY8" fmla="*/ 5947064 h 6362961"/>
              <a:gd name="connsiteX9" fmla="*/ 8143603 w 11603130"/>
              <a:gd name="connsiteY9" fmla="*/ 5913030 h 6362961"/>
              <a:gd name="connsiteX10" fmla="*/ 8168400 w 11603130"/>
              <a:gd name="connsiteY10" fmla="*/ 5914173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5623915 w 11603130"/>
              <a:gd name="connsiteY8" fmla="*/ 5947064 h 6362961"/>
              <a:gd name="connsiteX9" fmla="*/ 8143603 w 11603130"/>
              <a:gd name="connsiteY9" fmla="*/ 5913030 h 6362961"/>
              <a:gd name="connsiteX10" fmla="*/ 8444794 w 11603130"/>
              <a:gd name="connsiteY10" fmla="*/ 5914172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5623915 w 11603130"/>
              <a:gd name="connsiteY8" fmla="*/ 5947064 h 6362961"/>
              <a:gd name="connsiteX9" fmla="*/ 6347077 w 11603130"/>
              <a:gd name="connsiteY9" fmla="*/ 5954091 h 6362961"/>
              <a:gd name="connsiteX10" fmla="*/ 8444794 w 11603130"/>
              <a:gd name="connsiteY10" fmla="*/ 5914172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2638911 w 11603130"/>
              <a:gd name="connsiteY8" fmla="*/ 5933377 h 6362961"/>
              <a:gd name="connsiteX9" fmla="*/ 6347077 w 11603130"/>
              <a:gd name="connsiteY9" fmla="*/ 5954091 h 6362961"/>
              <a:gd name="connsiteX10" fmla="*/ 8444794 w 11603130"/>
              <a:gd name="connsiteY10" fmla="*/ 5914172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2638911 w 11603130"/>
              <a:gd name="connsiteY8" fmla="*/ 5933377 h 6362961"/>
              <a:gd name="connsiteX9" fmla="*/ 4080684 w 11603130"/>
              <a:gd name="connsiteY9" fmla="*/ 5926717 h 6362961"/>
              <a:gd name="connsiteX10" fmla="*/ 8444794 w 11603130"/>
              <a:gd name="connsiteY10" fmla="*/ 5914172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62961"/>
              <a:gd name="connsiteX1" fmla="*/ 304663 w 11603130"/>
              <a:gd name="connsiteY1" fmla="*/ 10761 h 6362961"/>
              <a:gd name="connsiteX2" fmla="*/ 0 w 11603130"/>
              <a:gd name="connsiteY2" fmla="*/ 47942 h 6362961"/>
              <a:gd name="connsiteX3" fmla="*/ 0 w 11603130"/>
              <a:gd name="connsiteY3" fmla="*/ 909146 h 6362961"/>
              <a:gd name="connsiteX4" fmla="*/ 4597 w 11603130"/>
              <a:gd name="connsiteY4" fmla="*/ 909146 h 6362961"/>
              <a:gd name="connsiteX5" fmla="*/ 8568 w 11603130"/>
              <a:gd name="connsiteY5" fmla="*/ 1088908 h 6362961"/>
              <a:gd name="connsiteX6" fmla="*/ 88972 w 11603130"/>
              <a:gd name="connsiteY6" fmla="*/ 3523848 h 6362961"/>
              <a:gd name="connsiteX7" fmla="*/ 148480 w 11603130"/>
              <a:gd name="connsiteY7" fmla="*/ 5930841 h 6362961"/>
              <a:gd name="connsiteX8" fmla="*/ 2638911 w 11603130"/>
              <a:gd name="connsiteY8" fmla="*/ 5933377 h 6362961"/>
              <a:gd name="connsiteX9" fmla="*/ 4080684 w 11603130"/>
              <a:gd name="connsiteY9" fmla="*/ 5926717 h 6362961"/>
              <a:gd name="connsiteX10" fmla="*/ 5045206 w 11603130"/>
              <a:gd name="connsiteY10" fmla="*/ 5927859 h 6362961"/>
              <a:gd name="connsiteX11" fmla="*/ 8343333 w 11603130"/>
              <a:gd name="connsiteY11" fmla="*/ 6362961 h 6362961"/>
              <a:gd name="connsiteX12" fmla="*/ 8951337 w 11603130"/>
              <a:gd name="connsiteY12" fmla="*/ 5912879 h 6362961"/>
              <a:gd name="connsiteX13" fmla="*/ 9710371 w 11603130"/>
              <a:gd name="connsiteY13" fmla="*/ 5911624 h 6362961"/>
              <a:gd name="connsiteX14" fmla="*/ 9804791 w 11603130"/>
              <a:gd name="connsiteY14" fmla="*/ 5908320 h 6362961"/>
              <a:gd name="connsiteX15" fmla="*/ 9863784 w 11603130"/>
              <a:gd name="connsiteY15" fmla="*/ 5909115 h 6362961"/>
              <a:gd name="connsiteX16" fmla="*/ 10007288 w 11603130"/>
              <a:gd name="connsiteY16" fmla="*/ 5914499 h 6362961"/>
              <a:gd name="connsiteX17" fmla="*/ 10927227 w 11603130"/>
              <a:gd name="connsiteY17" fmla="*/ 5922366 h 6362961"/>
              <a:gd name="connsiteX18" fmla="*/ 11562333 w 11603130"/>
              <a:gd name="connsiteY18" fmla="*/ 5906085 h 6362961"/>
              <a:gd name="connsiteX19" fmla="*/ 11571244 w 11603130"/>
              <a:gd name="connsiteY19" fmla="*/ 2621674 h 6362961"/>
              <a:gd name="connsiteX20" fmla="*/ 11561892 w 11603130"/>
              <a:gd name="connsiteY20" fmla="*/ 176313 h 6362961"/>
              <a:gd name="connsiteX21" fmla="*/ 11289537 w 11603130"/>
              <a:gd name="connsiteY21" fmla="*/ 107615 h 6362961"/>
              <a:gd name="connsiteX22" fmla="*/ 10689999 w 11603130"/>
              <a:gd name="connsiteY22" fmla="*/ 70591 h 6362961"/>
              <a:gd name="connsiteX23" fmla="*/ 7599878 w 11603130"/>
              <a:gd name="connsiteY23" fmla="*/ 75910 h 6362961"/>
              <a:gd name="connsiteX24" fmla="*/ 1892744 w 11603130"/>
              <a:gd name="connsiteY24" fmla="*/ 0 h 6362961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8951337 w 11603130"/>
              <a:gd name="connsiteY12" fmla="*/ 5912879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9863784 w 11603130"/>
              <a:gd name="connsiteY15" fmla="*/ 5909115 h 6335587"/>
              <a:gd name="connsiteX16" fmla="*/ 10007288 w 11603130"/>
              <a:gd name="connsiteY16" fmla="*/ 5914499 h 6335587"/>
              <a:gd name="connsiteX17" fmla="*/ 10927227 w 11603130"/>
              <a:gd name="connsiteY17" fmla="*/ 5922366 h 6335587"/>
              <a:gd name="connsiteX18" fmla="*/ 11562333 w 11603130"/>
              <a:gd name="connsiteY18" fmla="*/ 5906085 h 6335587"/>
              <a:gd name="connsiteX19" fmla="*/ 11571244 w 11603130"/>
              <a:gd name="connsiteY19" fmla="*/ 2621674 h 6335587"/>
              <a:gd name="connsiteX20" fmla="*/ 11561892 w 11603130"/>
              <a:gd name="connsiteY20" fmla="*/ 176313 h 6335587"/>
              <a:gd name="connsiteX21" fmla="*/ 11289537 w 11603130"/>
              <a:gd name="connsiteY21" fmla="*/ 107615 h 6335587"/>
              <a:gd name="connsiteX22" fmla="*/ 10689999 w 11603130"/>
              <a:gd name="connsiteY22" fmla="*/ 70591 h 6335587"/>
              <a:gd name="connsiteX23" fmla="*/ 7599878 w 11603130"/>
              <a:gd name="connsiteY23" fmla="*/ 75910 h 6335587"/>
              <a:gd name="connsiteX24" fmla="*/ 1892744 w 11603130"/>
              <a:gd name="connsiteY24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42722 w 11603130"/>
              <a:gd name="connsiteY12" fmla="*/ 5885506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9863784 w 11603130"/>
              <a:gd name="connsiteY15" fmla="*/ 5909115 h 6335587"/>
              <a:gd name="connsiteX16" fmla="*/ 10007288 w 11603130"/>
              <a:gd name="connsiteY16" fmla="*/ 5914499 h 6335587"/>
              <a:gd name="connsiteX17" fmla="*/ 10927227 w 11603130"/>
              <a:gd name="connsiteY17" fmla="*/ 5922366 h 6335587"/>
              <a:gd name="connsiteX18" fmla="*/ 11562333 w 11603130"/>
              <a:gd name="connsiteY18" fmla="*/ 5906085 h 6335587"/>
              <a:gd name="connsiteX19" fmla="*/ 11571244 w 11603130"/>
              <a:gd name="connsiteY19" fmla="*/ 2621674 h 6335587"/>
              <a:gd name="connsiteX20" fmla="*/ 11561892 w 11603130"/>
              <a:gd name="connsiteY20" fmla="*/ 176313 h 6335587"/>
              <a:gd name="connsiteX21" fmla="*/ 11289537 w 11603130"/>
              <a:gd name="connsiteY21" fmla="*/ 107615 h 6335587"/>
              <a:gd name="connsiteX22" fmla="*/ 10689999 w 11603130"/>
              <a:gd name="connsiteY22" fmla="*/ 70591 h 6335587"/>
              <a:gd name="connsiteX23" fmla="*/ 7599878 w 11603130"/>
              <a:gd name="connsiteY23" fmla="*/ 75910 h 6335587"/>
              <a:gd name="connsiteX24" fmla="*/ 1892744 w 11603130"/>
              <a:gd name="connsiteY24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9863784 w 11603130"/>
              <a:gd name="connsiteY15" fmla="*/ 5909115 h 6335587"/>
              <a:gd name="connsiteX16" fmla="*/ 10007288 w 11603130"/>
              <a:gd name="connsiteY16" fmla="*/ 5914499 h 6335587"/>
              <a:gd name="connsiteX17" fmla="*/ 10927227 w 11603130"/>
              <a:gd name="connsiteY17" fmla="*/ 5922366 h 6335587"/>
              <a:gd name="connsiteX18" fmla="*/ 11562333 w 11603130"/>
              <a:gd name="connsiteY18" fmla="*/ 5906085 h 6335587"/>
              <a:gd name="connsiteX19" fmla="*/ 11571244 w 11603130"/>
              <a:gd name="connsiteY19" fmla="*/ 2621674 h 6335587"/>
              <a:gd name="connsiteX20" fmla="*/ 11561892 w 11603130"/>
              <a:gd name="connsiteY20" fmla="*/ 176313 h 6335587"/>
              <a:gd name="connsiteX21" fmla="*/ 11289537 w 11603130"/>
              <a:gd name="connsiteY21" fmla="*/ 107615 h 6335587"/>
              <a:gd name="connsiteX22" fmla="*/ 10689999 w 11603130"/>
              <a:gd name="connsiteY22" fmla="*/ 70591 h 6335587"/>
              <a:gd name="connsiteX23" fmla="*/ 7599878 w 11603130"/>
              <a:gd name="connsiteY23" fmla="*/ 75910 h 6335587"/>
              <a:gd name="connsiteX24" fmla="*/ 1892744 w 11603130"/>
              <a:gd name="connsiteY24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408556 w 11603130"/>
              <a:gd name="connsiteY12" fmla="*/ 5899194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9804791 w 11603130"/>
              <a:gd name="connsiteY14" fmla="*/ 5908320 h 6335587"/>
              <a:gd name="connsiteX15" fmla="*/ 10007288 w 11603130"/>
              <a:gd name="connsiteY15" fmla="*/ 5914499 h 6335587"/>
              <a:gd name="connsiteX16" fmla="*/ 10927227 w 11603130"/>
              <a:gd name="connsiteY16" fmla="*/ 5922366 h 6335587"/>
              <a:gd name="connsiteX17" fmla="*/ 11562333 w 11603130"/>
              <a:gd name="connsiteY17" fmla="*/ 5906085 h 6335587"/>
              <a:gd name="connsiteX18" fmla="*/ 11571244 w 11603130"/>
              <a:gd name="connsiteY18" fmla="*/ 2621674 h 6335587"/>
              <a:gd name="connsiteX19" fmla="*/ 11561892 w 11603130"/>
              <a:gd name="connsiteY19" fmla="*/ 176313 h 6335587"/>
              <a:gd name="connsiteX20" fmla="*/ 11289537 w 11603130"/>
              <a:gd name="connsiteY20" fmla="*/ 107615 h 6335587"/>
              <a:gd name="connsiteX21" fmla="*/ 10689999 w 11603130"/>
              <a:gd name="connsiteY21" fmla="*/ 70591 h 6335587"/>
              <a:gd name="connsiteX22" fmla="*/ 7599878 w 11603130"/>
              <a:gd name="connsiteY22" fmla="*/ 75910 h 6335587"/>
              <a:gd name="connsiteX23" fmla="*/ 1892744 w 11603130"/>
              <a:gd name="connsiteY23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10007288 w 11603130"/>
              <a:gd name="connsiteY14" fmla="*/ 5914499 h 6335587"/>
              <a:gd name="connsiteX15" fmla="*/ 10927227 w 11603130"/>
              <a:gd name="connsiteY15" fmla="*/ 5922366 h 6335587"/>
              <a:gd name="connsiteX16" fmla="*/ 11562333 w 11603130"/>
              <a:gd name="connsiteY16" fmla="*/ 5906085 h 6335587"/>
              <a:gd name="connsiteX17" fmla="*/ 11571244 w 11603130"/>
              <a:gd name="connsiteY17" fmla="*/ 2621674 h 6335587"/>
              <a:gd name="connsiteX18" fmla="*/ 11561892 w 11603130"/>
              <a:gd name="connsiteY18" fmla="*/ 176313 h 6335587"/>
              <a:gd name="connsiteX19" fmla="*/ 11289537 w 11603130"/>
              <a:gd name="connsiteY19" fmla="*/ 107615 h 6335587"/>
              <a:gd name="connsiteX20" fmla="*/ 10689999 w 11603130"/>
              <a:gd name="connsiteY20" fmla="*/ 70591 h 6335587"/>
              <a:gd name="connsiteX21" fmla="*/ 7599878 w 11603130"/>
              <a:gd name="connsiteY21" fmla="*/ 75910 h 6335587"/>
              <a:gd name="connsiteX22" fmla="*/ 1892744 w 11603130"/>
              <a:gd name="connsiteY22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10007288 w 11603130"/>
              <a:gd name="connsiteY14" fmla="*/ 5914499 h 6335587"/>
              <a:gd name="connsiteX15" fmla="*/ 10927227 w 11603130"/>
              <a:gd name="connsiteY15" fmla="*/ 5922366 h 6335587"/>
              <a:gd name="connsiteX16" fmla="*/ 11562333 w 11603130"/>
              <a:gd name="connsiteY16" fmla="*/ 5906085 h 6335587"/>
              <a:gd name="connsiteX17" fmla="*/ 11571244 w 11603130"/>
              <a:gd name="connsiteY17" fmla="*/ 2621674 h 6335587"/>
              <a:gd name="connsiteX18" fmla="*/ 11561892 w 11603130"/>
              <a:gd name="connsiteY18" fmla="*/ 176313 h 6335587"/>
              <a:gd name="connsiteX19" fmla="*/ 11289537 w 11603130"/>
              <a:gd name="connsiteY19" fmla="*/ 107615 h 6335587"/>
              <a:gd name="connsiteX20" fmla="*/ 10689999 w 11603130"/>
              <a:gd name="connsiteY20" fmla="*/ 70591 h 6335587"/>
              <a:gd name="connsiteX21" fmla="*/ 7599878 w 11603130"/>
              <a:gd name="connsiteY21" fmla="*/ 75910 h 6335587"/>
              <a:gd name="connsiteX22" fmla="*/ 1892744 w 11603130"/>
              <a:gd name="connsiteY22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710371 w 11603130"/>
              <a:gd name="connsiteY13" fmla="*/ 5911624 h 6335587"/>
              <a:gd name="connsiteX14" fmla="*/ 10007288 w 11603130"/>
              <a:gd name="connsiteY14" fmla="*/ 5914499 h 6335587"/>
              <a:gd name="connsiteX15" fmla="*/ 10927227 w 11603130"/>
              <a:gd name="connsiteY15" fmla="*/ 5922366 h 6335587"/>
              <a:gd name="connsiteX16" fmla="*/ 11562333 w 11603130"/>
              <a:gd name="connsiteY16" fmla="*/ 5906085 h 6335587"/>
              <a:gd name="connsiteX17" fmla="*/ 11571244 w 11603130"/>
              <a:gd name="connsiteY17" fmla="*/ 2621674 h 6335587"/>
              <a:gd name="connsiteX18" fmla="*/ 11561892 w 11603130"/>
              <a:gd name="connsiteY18" fmla="*/ 176313 h 6335587"/>
              <a:gd name="connsiteX19" fmla="*/ 11289537 w 11603130"/>
              <a:gd name="connsiteY19" fmla="*/ 107615 h 6335587"/>
              <a:gd name="connsiteX20" fmla="*/ 10689999 w 11603130"/>
              <a:gd name="connsiteY20" fmla="*/ 70591 h 6335587"/>
              <a:gd name="connsiteX21" fmla="*/ 7599878 w 11603130"/>
              <a:gd name="connsiteY21" fmla="*/ 75910 h 6335587"/>
              <a:gd name="connsiteX22" fmla="*/ 1892744 w 11603130"/>
              <a:gd name="connsiteY22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568 w 11603130"/>
              <a:gd name="connsiteY5" fmla="*/ 1088908 h 6335587"/>
              <a:gd name="connsiteX6" fmla="*/ 88972 w 11603130"/>
              <a:gd name="connsiteY6" fmla="*/ 3523848 h 6335587"/>
              <a:gd name="connsiteX7" fmla="*/ 148480 w 11603130"/>
              <a:gd name="connsiteY7" fmla="*/ 5930841 h 6335587"/>
              <a:gd name="connsiteX8" fmla="*/ 2638911 w 11603130"/>
              <a:gd name="connsiteY8" fmla="*/ 5933377 h 6335587"/>
              <a:gd name="connsiteX9" fmla="*/ 4080684 w 11603130"/>
              <a:gd name="connsiteY9" fmla="*/ 5926717 h 6335587"/>
              <a:gd name="connsiteX10" fmla="*/ 5045206 w 11603130"/>
              <a:gd name="connsiteY10" fmla="*/ 5927859 h 6335587"/>
              <a:gd name="connsiteX11" fmla="*/ 5855834 w 11603130"/>
              <a:gd name="connsiteY11" fmla="*/ 6335587 h 6335587"/>
              <a:gd name="connsiteX12" fmla="*/ 6274422 w 11603130"/>
              <a:gd name="connsiteY12" fmla="*/ 5903346 h 6335587"/>
              <a:gd name="connsiteX13" fmla="*/ 9098386 w 11603130"/>
              <a:gd name="connsiteY13" fmla="*/ 5911624 h 6335587"/>
              <a:gd name="connsiteX14" fmla="*/ 10007288 w 11603130"/>
              <a:gd name="connsiteY14" fmla="*/ 5914499 h 6335587"/>
              <a:gd name="connsiteX15" fmla="*/ 10927227 w 11603130"/>
              <a:gd name="connsiteY15" fmla="*/ 5922366 h 6335587"/>
              <a:gd name="connsiteX16" fmla="*/ 11562333 w 11603130"/>
              <a:gd name="connsiteY16" fmla="*/ 5906085 h 6335587"/>
              <a:gd name="connsiteX17" fmla="*/ 11571244 w 11603130"/>
              <a:gd name="connsiteY17" fmla="*/ 2621674 h 6335587"/>
              <a:gd name="connsiteX18" fmla="*/ 11561892 w 11603130"/>
              <a:gd name="connsiteY18" fmla="*/ 176313 h 6335587"/>
              <a:gd name="connsiteX19" fmla="*/ 11289537 w 11603130"/>
              <a:gd name="connsiteY19" fmla="*/ 107615 h 6335587"/>
              <a:gd name="connsiteX20" fmla="*/ 10689999 w 11603130"/>
              <a:gd name="connsiteY20" fmla="*/ 70591 h 6335587"/>
              <a:gd name="connsiteX21" fmla="*/ 7599878 w 11603130"/>
              <a:gd name="connsiteY21" fmla="*/ 75910 h 6335587"/>
              <a:gd name="connsiteX22" fmla="*/ 1892744 w 11603130"/>
              <a:gd name="connsiteY22" fmla="*/ 0 h 6335587"/>
              <a:gd name="connsiteX0" fmla="*/ 1892744 w 11603130"/>
              <a:gd name="connsiteY0" fmla="*/ 0 h 6335587"/>
              <a:gd name="connsiteX1" fmla="*/ 304663 w 11603130"/>
              <a:gd name="connsiteY1" fmla="*/ 10761 h 6335587"/>
              <a:gd name="connsiteX2" fmla="*/ 0 w 11603130"/>
              <a:gd name="connsiteY2" fmla="*/ 47942 h 6335587"/>
              <a:gd name="connsiteX3" fmla="*/ 0 w 11603130"/>
              <a:gd name="connsiteY3" fmla="*/ 909146 h 6335587"/>
              <a:gd name="connsiteX4" fmla="*/ 4597 w 11603130"/>
              <a:gd name="connsiteY4" fmla="*/ 909146 h 6335587"/>
              <a:gd name="connsiteX5" fmla="*/ 88972 w 11603130"/>
              <a:gd name="connsiteY5" fmla="*/ 3523848 h 6335587"/>
              <a:gd name="connsiteX6" fmla="*/ 148480 w 11603130"/>
              <a:gd name="connsiteY6" fmla="*/ 5930841 h 6335587"/>
              <a:gd name="connsiteX7" fmla="*/ 2638911 w 11603130"/>
              <a:gd name="connsiteY7" fmla="*/ 5933377 h 6335587"/>
              <a:gd name="connsiteX8" fmla="*/ 4080684 w 11603130"/>
              <a:gd name="connsiteY8" fmla="*/ 5926717 h 6335587"/>
              <a:gd name="connsiteX9" fmla="*/ 5045206 w 11603130"/>
              <a:gd name="connsiteY9" fmla="*/ 5927859 h 6335587"/>
              <a:gd name="connsiteX10" fmla="*/ 5855834 w 11603130"/>
              <a:gd name="connsiteY10" fmla="*/ 6335587 h 6335587"/>
              <a:gd name="connsiteX11" fmla="*/ 6274422 w 11603130"/>
              <a:gd name="connsiteY11" fmla="*/ 5903346 h 6335587"/>
              <a:gd name="connsiteX12" fmla="*/ 9098386 w 11603130"/>
              <a:gd name="connsiteY12" fmla="*/ 5911624 h 6335587"/>
              <a:gd name="connsiteX13" fmla="*/ 10007288 w 11603130"/>
              <a:gd name="connsiteY13" fmla="*/ 5914499 h 6335587"/>
              <a:gd name="connsiteX14" fmla="*/ 10927227 w 11603130"/>
              <a:gd name="connsiteY14" fmla="*/ 5922366 h 6335587"/>
              <a:gd name="connsiteX15" fmla="*/ 11562333 w 11603130"/>
              <a:gd name="connsiteY15" fmla="*/ 5906085 h 6335587"/>
              <a:gd name="connsiteX16" fmla="*/ 11571244 w 11603130"/>
              <a:gd name="connsiteY16" fmla="*/ 2621674 h 6335587"/>
              <a:gd name="connsiteX17" fmla="*/ 11561892 w 11603130"/>
              <a:gd name="connsiteY17" fmla="*/ 176313 h 6335587"/>
              <a:gd name="connsiteX18" fmla="*/ 11289537 w 11603130"/>
              <a:gd name="connsiteY18" fmla="*/ 107615 h 6335587"/>
              <a:gd name="connsiteX19" fmla="*/ 10689999 w 11603130"/>
              <a:gd name="connsiteY19" fmla="*/ 70591 h 6335587"/>
              <a:gd name="connsiteX20" fmla="*/ 7599878 w 11603130"/>
              <a:gd name="connsiteY20" fmla="*/ 75910 h 6335587"/>
              <a:gd name="connsiteX21" fmla="*/ 1892744 w 11603130"/>
              <a:gd name="connsiteY21" fmla="*/ 0 h 6335587"/>
              <a:gd name="connsiteX0" fmla="*/ 1892744 w 12087184"/>
              <a:gd name="connsiteY0" fmla="*/ 0 h 6335587"/>
              <a:gd name="connsiteX1" fmla="*/ 304663 w 12087184"/>
              <a:gd name="connsiteY1" fmla="*/ 10761 h 6335587"/>
              <a:gd name="connsiteX2" fmla="*/ 0 w 12087184"/>
              <a:gd name="connsiteY2" fmla="*/ 47942 h 6335587"/>
              <a:gd name="connsiteX3" fmla="*/ 0 w 12087184"/>
              <a:gd name="connsiteY3" fmla="*/ 909146 h 6335587"/>
              <a:gd name="connsiteX4" fmla="*/ 4597 w 12087184"/>
              <a:gd name="connsiteY4" fmla="*/ 909146 h 6335587"/>
              <a:gd name="connsiteX5" fmla="*/ 88972 w 12087184"/>
              <a:gd name="connsiteY5" fmla="*/ 3523848 h 6335587"/>
              <a:gd name="connsiteX6" fmla="*/ 148480 w 12087184"/>
              <a:gd name="connsiteY6" fmla="*/ 5930841 h 6335587"/>
              <a:gd name="connsiteX7" fmla="*/ 2638911 w 12087184"/>
              <a:gd name="connsiteY7" fmla="*/ 5933377 h 6335587"/>
              <a:gd name="connsiteX8" fmla="*/ 4080684 w 12087184"/>
              <a:gd name="connsiteY8" fmla="*/ 5926717 h 6335587"/>
              <a:gd name="connsiteX9" fmla="*/ 5045206 w 12087184"/>
              <a:gd name="connsiteY9" fmla="*/ 5927859 h 6335587"/>
              <a:gd name="connsiteX10" fmla="*/ 5855834 w 12087184"/>
              <a:gd name="connsiteY10" fmla="*/ 6335587 h 6335587"/>
              <a:gd name="connsiteX11" fmla="*/ 6274422 w 12087184"/>
              <a:gd name="connsiteY11" fmla="*/ 5903346 h 6335587"/>
              <a:gd name="connsiteX12" fmla="*/ 9098386 w 12087184"/>
              <a:gd name="connsiteY12" fmla="*/ 5911624 h 6335587"/>
              <a:gd name="connsiteX13" fmla="*/ 10007288 w 12087184"/>
              <a:gd name="connsiteY13" fmla="*/ 5914499 h 6335587"/>
              <a:gd name="connsiteX14" fmla="*/ 10927227 w 12087184"/>
              <a:gd name="connsiteY14" fmla="*/ 5922366 h 6335587"/>
              <a:gd name="connsiteX15" fmla="*/ 12085310 w 12087184"/>
              <a:gd name="connsiteY15" fmla="*/ 5921320 h 6335587"/>
              <a:gd name="connsiteX16" fmla="*/ 11571244 w 12087184"/>
              <a:gd name="connsiteY16" fmla="*/ 2621674 h 6335587"/>
              <a:gd name="connsiteX17" fmla="*/ 11561892 w 12087184"/>
              <a:gd name="connsiteY17" fmla="*/ 176313 h 6335587"/>
              <a:gd name="connsiteX18" fmla="*/ 11289537 w 12087184"/>
              <a:gd name="connsiteY18" fmla="*/ 107615 h 6335587"/>
              <a:gd name="connsiteX19" fmla="*/ 10689999 w 12087184"/>
              <a:gd name="connsiteY19" fmla="*/ 70591 h 6335587"/>
              <a:gd name="connsiteX20" fmla="*/ 7599878 w 12087184"/>
              <a:gd name="connsiteY20" fmla="*/ 75910 h 6335587"/>
              <a:gd name="connsiteX21" fmla="*/ 1892744 w 12087184"/>
              <a:gd name="connsiteY21" fmla="*/ 0 h 6335587"/>
              <a:gd name="connsiteX0" fmla="*/ 1892744 w 12096545"/>
              <a:gd name="connsiteY0" fmla="*/ 24998 h 6360585"/>
              <a:gd name="connsiteX1" fmla="*/ 304663 w 12096545"/>
              <a:gd name="connsiteY1" fmla="*/ 35759 h 6360585"/>
              <a:gd name="connsiteX2" fmla="*/ 0 w 12096545"/>
              <a:gd name="connsiteY2" fmla="*/ 72940 h 6360585"/>
              <a:gd name="connsiteX3" fmla="*/ 0 w 12096545"/>
              <a:gd name="connsiteY3" fmla="*/ 934144 h 6360585"/>
              <a:gd name="connsiteX4" fmla="*/ 4597 w 12096545"/>
              <a:gd name="connsiteY4" fmla="*/ 934144 h 6360585"/>
              <a:gd name="connsiteX5" fmla="*/ 88972 w 12096545"/>
              <a:gd name="connsiteY5" fmla="*/ 3548846 h 6360585"/>
              <a:gd name="connsiteX6" fmla="*/ 148480 w 12096545"/>
              <a:gd name="connsiteY6" fmla="*/ 5955839 h 6360585"/>
              <a:gd name="connsiteX7" fmla="*/ 2638911 w 12096545"/>
              <a:gd name="connsiteY7" fmla="*/ 5958375 h 6360585"/>
              <a:gd name="connsiteX8" fmla="*/ 4080684 w 12096545"/>
              <a:gd name="connsiteY8" fmla="*/ 5951715 h 6360585"/>
              <a:gd name="connsiteX9" fmla="*/ 5045206 w 12096545"/>
              <a:gd name="connsiteY9" fmla="*/ 5952857 h 6360585"/>
              <a:gd name="connsiteX10" fmla="*/ 5855834 w 12096545"/>
              <a:gd name="connsiteY10" fmla="*/ 6360585 h 6360585"/>
              <a:gd name="connsiteX11" fmla="*/ 6274422 w 12096545"/>
              <a:gd name="connsiteY11" fmla="*/ 5928344 h 6360585"/>
              <a:gd name="connsiteX12" fmla="*/ 9098386 w 12096545"/>
              <a:gd name="connsiteY12" fmla="*/ 5936622 h 6360585"/>
              <a:gd name="connsiteX13" fmla="*/ 10007288 w 12096545"/>
              <a:gd name="connsiteY13" fmla="*/ 5939497 h 6360585"/>
              <a:gd name="connsiteX14" fmla="*/ 10927227 w 12096545"/>
              <a:gd name="connsiteY14" fmla="*/ 5947364 h 6360585"/>
              <a:gd name="connsiteX15" fmla="*/ 12085310 w 12096545"/>
              <a:gd name="connsiteY15" fmla="*/ 5946318 h 6360585"/>
              <a:gd name="connsiteX16" fmla="*/ 12063456 w 12096545"/>
              <a:gd name="connsiteY16" fmla="*/ 2646672 h 6360585"/>
              <a:gd name="connsiteX17" fmla="*/ 11561892 w 12096545"/>
              <a:gd name="connsiteY17" fmla="*/ 201311 h 6360585"/>
              <a:gd name="connsiteX18" fmla="*/ 11289537 w 12096545"/>
              <a:gd name="connsiteY18" fmla="*/ 132613 h 6360585"/>
              <a:gd name="connsiteX19" fmla="*/ 10689999 w 12096545"/>
              <a:gd name="connsiteY19" fmla="*/ 95589 h 6360585"/>
              <a:gd name="connsiteX20" fmla="*/ 7599878 w 12096545"/>
              <a:gd name="connsiteY20" fmla="*/ 100908 h 6360585"/>
              <a:gd name="connsiteX21" fmla="*/ 1892744 w 12096545"/>
              <a:gd name="connsiteY21" fmla="*/ 24998 h 6360585"/>
              <a:gd name="connsiteX0" fmla="*/ 1892744 w 12127183"/>
              <a:gd name="connsiteY0" fmla="*/ 24998 h 6360585"/>
              <a:gd name="connsiteX1" fmla="*/ 304663 w 12127183"/>
              <a:gd name="connsiteY1" fmla="*/ 35759 h 6360585"/>
              <a:gd name="connsiteX2" fmla="*/ 0 w 12127183"/>
              <a:gd name="connsiteY2" fmla="*/ 72940 h 6360585"/>
              <a:gd name="connsiteX3" fmla="*/ 0 w 12127183"/>
              <a:gd name="connsiteY3" fmla="*/ 934144 h 6360585"/>
              <a:gd name="connsiteX4" fmla="*/ 4597 w 12127183"/>
              <a:gd name="connsiteY4" fmla="*/ 934144 h 6360585"/>
              <a:gd name="connsiteX5" fmla="*/ 88972 w 12127183"/>
              <a:gd name="connsiteY5" fmla="*/ 3548846 h 6360585"/>
              <a:gd name="connsiteX6" fmla="*/ 148480 w 12127183"/>
              <a:gd name="connsiteY6" fmla="*/ 5955839 h 6360585"/>
              <a:gd name="connsiteX7" fmla="*/ 2638911 w 12127183"/>
              <a:gd name="connsiteY7" fmla="*/ 5958375 h 6360585"/>
              <a:gd name="connsiteX8" fmla="*/ 4080684 w 12127183"/>
              <a:gd name="connsiteY8" fmla="*/ 5951715 h 6360585"/>
              <a:gd name="connsiteX9" fmla="*/ 5045206 w 12127183"/>
              <a:gd name="connsiteY9" fmla="*/ 5952857 h 6360585"/>
              <a:gd name="connsiteX10" fmla="*/ 5855834 w 12127183"/>
              <a:gd name="connsiteY10" fmla="*/ 6360585 h 6360585"/>
              <a:gd name="connsiteX11" fmla="*/ 6274422 w 12127183"/>
              <a:gd name="connsiteY11" fmla="*/ 5928344 h 6360585"/>
              <a:gd name="connsiteX12" fmla="*/ 9098386 w 12127183"/>
              <a:gd name="connsiteY12" fmla="*/ 5936622 h 6360585"/>
              <a:gd name="connsiteX13" fmla="*/ 10007288 w 12127183"/>
              <a:gd name="connsiteY13" fmla="*/ 5939497 h 6360585"/>
              <a:gd name="connsiteX14" fmla="*/ 10927227 w 12127183"/>
              <a:gd name="connsiteY14" fmla="*/ 5947364 h 6360585"/>
              <a:gd name="connsiteX15" fmla="*/ 12085310 w 12127183"/>
              <a:gd name="connsiteY15" fmla="*/ 5946318 h 6360585"/>
              <a:gd name="connsiteX16" fmla="*/ 12063456 w 12127183"/>
              <a:gd name="connsiteY16" fmla="*/ 2646672 h 6360585"/>
              <a:gd name="connsiteX17" fmla="*/ 12054104 w 12127183"/>
              <a:gd name="connsiteY17" fmla="*/ 201311 h 6360585"/>
              <a:gd name="connsiteX18" fmla="*/ 11289537 w 12127183"/>
              <a:gd name="connsiteY18" fmla="*/ 132613 h 6360585"/>
              <a:gd name="connsiteX19" fmla="*/ 10689999 w 12127183"/>
              <a:gd name="connsiteY19" fmla="*/ 95589 h 6360585"/>
              <a:gd name="connsiteX20" fmla="*/ 7599878 w 12127183"/>
              <a:gd name="connsiteY20" fmla="*/ 100908 h 6360585"/>
              <a:gd name="connsiteX21" fmla="*/ 1892744 w 12127183"/>
              <a:gd name="connsiteY21" fmla="*/ 24998 h 6360585"/>
              <a:gd name="connsiteX0" fmla="*/ 1892744 w 12114255"/>
              <a:gd name="connsiteY0" fmla="*/ 0 h 6335587"/>
              <a:gd name="connsiteX1" fmla="*/ 304663 w 12114255"/>
              <a:gd name="connsiteY1" fmla="*/ 10761 h 6335587"/>
              <a:gd name="connsiteX2" fmla="*/ 0 w 12114255"/>
              <a:gd name="connsiteY2" fmla="*/ 47942 h 6335587"/>
              <a:gd name="connsiteX3" fmla="*/ 0 w 12114255"/>
              <a:gd name="connsiteY3" fmla="*/ 909146 h 6335587"/>
              <a:gd name="connsiteX4" fmla="*/ 4597 w 12114255"/>
              <a:gd name="connsiteY4" fmla="*/ 909146 h 6335587"/>
              <a:gd name="connsiteX5" fmla="*/ 88972 w 12114255"/>
              <a:gd name="connsiteY5" fmla="*/ 3523848 h 6335587"/>
              <a:gd name="connsiteX6" fmla="*/ 148480 w 12114255"/>
              <a:gd name="connsiteY6" fmla="*/ 5930841 h 6335587"/>
              <a:gd name="connsiteX7" fmla="*/ 2638911 w 12114255"/>
              <a:gd name="connsiteY7" fmla="*/ 5933377 h 6335587"/>
              <a:gd name="connsiteX8" fmla="*/ 4080684 w 12114255"/>
              <a:gd name="connsiteY8" fmla="*/ 5926717 h 6335587"/>
              <a:gd name="connsiteX9" fmla="*/ 5045206 w 12114255"/>
              <a:gd name="connsiteY9" fmla="*/ 5927859 h 6335587"/>
              <a:gd name="connsiteX10" fmla="*/ 5855834 w 12114255"/>
              <a:gd name="connsiteY10" fmla="*/ 6335587 h 6335587"/>
              <a:gd name="connsiteX11" fmla="*/ 6274422 w 12114255"/>
              <a:gd name="connsiteY11" fmla="*/ 5903346 h 6335587"/>
              <a:gd name="connsiteX12" fmla="*/ 9098386 w 12114255"/>
              <a:gd name="connsiteY12" fmla="*/ 5911624 h 6335587"/>
              <a:gd name="connsiteX13" fmla="*/ 10007288 w 12114255"/>
              <a:gd name="connsiteY13" fmla="*/ 5914499 h 6335587"/>
              <a:gd name="connsiteX14" fmla="*/ 10927227 w 12114255"/>
              <a:gd name="connsiteY14" fmla="*/ 5922366 h 6335587"/>
              <a:gd name="connsiteX15" fmla="*/ 12085310 w 12114255"/>
              <a:gd name="connsiteY15" fmla="*/ 5921320 h 6335587"/>
              <a:gd name="connsiteX16" fmla="*/ 12063456 w 12114255"/>
              <a:gd name="connsiteY16" fmla="*/ 2621674 h 6335587"/>
              <a:gd name="connsiteX17" fmla="*/ 12054104 w 12114255"/>
              <a:gd name="connsiteY17" fmla="*/ 176313 h 6335587"/>
              <a:gd name="connsiteX18" fmla="*/ 11289537 w 12114255"/>
              <a:gd name="connsiteY18" fmla="*/ 107615 h 6335587"/>
              <a:gd name="connsiteX19" fmla="*/ 10689999 w 12114255"/>
              <a:gd name="connsiteY19" fmla="*/ 70591 h 6335587"/>
              <a:gd name="connsiteX20" fmla="*/ 7599878 w 12114255"/>
              <a:gd name="connsiteY20" fmla="*/ 75910 h 6335587"/>
              <a:gd name="connsiteX21" fmla="*/ 1892744 w 12114255"/>
              <a:gd name="connsiteY21" fmla="*/ 0 h 6335587"/>
              <a:gd name="connsiteX0" fmla="*/ 1892744 w 12114253"/>
              <a:gd name="connsiteY0" fmla="*/ 0 h 6335587"/>
              <a:gd name="connsiteX1" fmla="*/ 304663 w 12114253"/>
              <a:gd name="connsiteY1" fmla="*/ 10761 h 6335587"/>
              <a:gd name="connsiteX2" fmla="*/ 0 w 12114253"/>
              <a:gd name="connsiteY2" fmla="*/ 47942 h 6335587"/>
              <a:gd name="connsiteX3" fmla="*/ 0 w 12114253"/>
              <a:gd name="connsiteY3" fmla="*/ 909146 h 6335587"/>
              <a:gd name="connsiteX4" fmla="*/ 4597 w 12114253"/>
              <a:gd name="connsiteY4" fmla="*/ 909146 h 6335587"/>
              <a:gd name="connsiteX5" fmla="*/ 88972 w 12114253"/>
              <a:gd name="connsiteY5" fmla="*/ 3523848 h 6335587"/>
              <a:gd name="connsiteX6" fmla="*/ 148480 w 12114253"/>
              <a:gd name="connsiteY6" fmla="*/ 5930841 h 6335587"/>
              <a:gd name="connsiteX7" fmla="*/ 2638911 w 12114253"/>
              <a:gd name="connsiteY7" fmla="*/ 5933377 h 6335587"/>
              <a:gd name="connsiteX8" fmla="*/ 4080684 w 12114253"/>
              <a:gd name="connsiteY8" fmla="*/ 5926717 h 6335587"/>
              <a:gd name="connsiteX9" fmla="*/ 5045206 w 12114253"/>
              <a:gd name="connsiteY9" fmla="*/ 5927859 h 6335587"/>
              <a:gd name="connsiteX10" fmla="*/ 5855834 w 12114253"/>
              <a:gd name="connsiteY10" fmla="*/ 6335587 h 6335587"/>
              <a:gd name="connsiteX11" fmla="*/ 6274422 w 12114253"/>
              <a:gd name="connsiteY11" fmla="*/ 5903346 h 6335587"/>
              <a:gd name="connsiteX12" fmla="*/ 9098386 w 12114253"/>
              <a:gd name="connsiteY12" fmla="*/ 5911624 h 6335587"/>
              <a:gd name="connsiteX13" fmla="*/ 10007288 w 12114253"/>
              <a:gd name="connsiteY13" fmla="*/ 5914499 h 6335587"/>
              <a:gd name="connsiteX14" fmla="*/ 10927227 w 12114253"/>
              <a:gd name="connsiteY14" fmla="*/ 5922366 h 6335587"/>
              <a:gd name="connsiteX15" fmla="*/ 12085310 w 12114253"/>
              <a:gd name="connsiteY15" fmla="*/ 5921320 h 6335587"/>
              <a:gd name="connsiteX16" fmla="*/ 12063456 w 12114253"/>
              <a:gd name="connsiteY16" fmla="*/ 2621674 h 6335587"/>
              <a:gd name="connsiteX17" fmla="*/ 12054104 w 12114253"/>
              <a:gd name="connsiteY17" fmla="*/ 176313 h 6335587"/>
              <a:gd name="connsiteX18" fmla="*/ 11289537 w 12114253"/>
              <a:gd name="connsiteY18" fmla="*/ 107615 h 6335587"/>
              <a:gd name="connsiteX19" fmla="*/ 10259313 w 12114253"/>
              <a:gd name="connsiteY19" fmla="*/ 101059 h 6335587"/>
              <a:gd name="connsiteX20" fmla="*/ 7599878 w 12114253"/>
              <a:gd name="connsiteY20" fmla="*/ 75910 h 6335587"/>
              <a:gd name="connsiteX21" fmla="*/ 1892744 w 12114253"/>
              <a:gd name="connsiteY21" fmla="*/ 0 h 6335587"/>
              <a:gd name="connsiteX0" fmla="*/ 1892744 w 12114255"/>
              <a:gd name="connsiteY0" fmla="*/ 0 h 6335587"/>
              <a:gd name="connsiteX1" fmla="*/ 304663 w 12114255"/>
              <a:gd name="connsiteY1" fmla="*/ 10761 h 6335587"/>
              <a:gd name="connsiteX2" fmla="*/ 0 w 12114255"/>
              <a:gd name="connsiteY2" fmla="*/ 47942 h 6335587"/>
              <a:gd name="connsiteX3" fmla="*/ 0 w 12114255"/>
              <a:gd name="connsiteY3" fmla="*/ 909146 h 6335587"/>
              <a:gd name="connsiteX4" fmla="*/ 4597 w 12114255"/>
              <a:gd name="connsiteY4" fmla="*/ 909146 h 6335587"/>
              <a:gd name="connsiteX5" fmla="*/ 88972 w 12114255"/>
              <a:gd name="connsiteY5" fmla="*/ 3523848 h 6335587"/>
              <a:gd name="connsiteX6" fmla="*/ 148480 w 12114255"/>
              <a:gd name="connsiteY6" fmla="*/ 5930841 h 6335587"/>
              <a:gd name="connsiteX7" fmla="*/ 2638911 w 12114255"/>
              <a:gd name="connsiteY7" fmla="*/ 5933377 h 6335587"/>
              <a:gd name="connsiteX8" fmla="*/ 4080684 w 12114255"/>
              <a:gd name="connsiteY8" fmla="*/ 5926717 h 6335587"/>
              <a:gd name="connsiteX9" fmla="*/ 5045206 w 12114255"/>
              <a:gd name="connsiteY9" fmla="*/ 5927859 h 6335587"/>
              <a:gd name="connsiteX10" fmla="*/ 5855834 w 12114255"/>
              <a:gd name="connsiteY10" fmla="*/ 6335587 h 6335587"/>
              <a:gd name="connsiteX11" fmla="*/ 6274422 w 12114255"/>
              <a:gd name="connsiteY11" fmla="*/ 5903346 h 6335587"/>
              <a:gd name="connsiteX12" fmla="*/ 9098386 w 12114255"/>
              <a:gd name="connsiteY12" fmla="*/ 5911624 h 6335587"/>
              <a:gd name="connsiteX13" fmla="*/ 10007288 w 12114255"/>
              <a:gd name="connsiteY13" fmla="*/ 5914499 h 6335587"/>
              <a:gd name="connsiteX14" fmla="*/ 10927227 w 12114255"/>
              <a:gd name="connsiteY14" fmla="*/ 5922366 h 6335587"/>
              <a:gd name="connsiteX15" fmla="*/ 12085310 w 12114255"/>
              <a:gd name="connsiteY15" fmla="*/ 5921320 h 6335587"/>
              <a:gd name="connsiteX16" fmla="*/ 12063456 w 12114255"/>
              <a:gd name="connsiteY16" fmla="*/ 2621674 h 6335587"/>
              <a:gd name="connsiteX17" fmla="*/ 12054104 w 12114255"/>
              <a:gd name="connsiteY17" fmla="*/ 176313 h 6335587"/>
              <a:gd name="connsiteX18" fmla="*/ 11289537 w 12114255"/>
              <a:gd name="connsiteY18" fmla="*/ 107615 h 6335587"/>
              <a:gd name="connsiteX19" fmla="*/ 10259313 w 12114255"/>
              <a:gd name="connsiteY19" fmla="*/ 101059 h 6335587"/>
              <a:gd name="connsiteX20" fmla="*/ 7599878 w 12114255"/>
              <a:gd name="connsiteY20" fmla="*/ 75910 h 6335587"/>
              <a:gd name="connsiteX21" fmla="*/ 1892744 w 12114255"/>
              <a:gd name="connsiteY21" fmla="*/ 0 h 6335587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080684 w 12114253"/>
              <a:gd name="connsiteY8" fmla="*/ 5926717 h 6330524"/>
              <a:gd name="connsiteX9" fmla="*/ 5045206 w 12114253"/>
              <a:gd name="connsiteY9" fmla="*/ 5927859 h 6330524"/>
              <a:gd name="connsiteX10" fmla="*/ 5731339 w 12114253"/>
              <a:gd name="connsiteY10" fmla="*/ 6330524 h 6330524"/>
              <a:gd name="connsiteX11" fmla="*/ 6274422 w 12114253"/>
              <a:gd name="connsiteY11" fmla="*/ 5903346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5"/>
              <a:gd name="connsiteY0" fmla="*/ 0 h 6330524"/>
              <a:gd name="connsiteX1" fmla="*/ 304663 w 12114255"/>
              <a:gd name="connsiteY1" fmla="*/ 10761 h 6330524"/>
              <a:gd name="connsiteX2" fmla="*/ 0 w 12114255"/>
              <a:gd name="connsiteY2" fmla="*/ 47942 h 6330524"/>
              <a:gd name="connsiteX3" fmla="*/ 0 w 12114255"/>
              <a:gd name="connsiteY3" fmla="*/ 909146 h 6330524"/>
              <a:gd name="connsiteX4" fmla="*/ 4597 w 12114255"/>
              <a:gd name="connsiteY4" fmla="*/ 909146 h 6330524"/>
              <a:gd name="connsiteX5" fmla="*/ 88972 w 12114255"/>
              <a:gd name="connsiteY5" fmla="*/ 3523848 h 6330524"/>
              <a:gd name="connsiteX6" fmla="*/ 148480 w 12114255"/>
              <a:gd name="connsiteY6" fmla="*/ 5930841 h 6330524"/>
              <a:gd name="connsiteX7" fmla="*/ 2638911 w 12114255"/>
              <a:gd name="connsiteY7" fmla="*/ 5933377 h 6330524"/>
              <a:gd name="connsiteX8" fmla="*/ 4080684 w 12114255"/>
              <a:gd name="connsiteY8" fmla="*/ 5926717 h 6330524"/>
              <a:gd name="connsiteX9" fmla="*/ 5045206 w 12114255"/>
              <a:gd name="connsiteY9" fmla="*/ 5927859 h 6330524"/>
              <a:gd name="connsiteX10" fmla="*/ 5731339 w 12114255"/>
              <a:gd name="connsiteY10" fmla="*/ 6330524 h 6330524"/>
              <a:gd name="connsiteX11" fmla="*/ 6077302 w 12114255"/>
              <a:gd name="connsiteY11" fmla="*/ 5908409 h 6330524"/>
              <a:gd name="connsiteX12" fmla="*/ 9098386 w 12114255"/>
              <a:gd name="connsiteY12" fmla="*/ 5911624 h 6330524"/>
              <a:gd name="connsiteX13" fmla="*/ 10007288 w 12114255"/>
              <a:gd name="connsiteY13" fmla="*/ 5914499 h 6330524"/>
              <a:gd name="connsiteX14" fmla="*/ 10927227 w 12114255"/>
              <a:gd name="connsiteY14" fmla="*/ 5922366 h 6330524"/>
              <a:gd name="connsiteX15" fmla="*/ 12085310 w 12114255"/>
              <a:gd name="connsiteY15" fmla="*/ 5921320 h 6330524"/>
              <a:gd name="connsiteX16" fmla="*/ 12063456 w 12114255"/>
              <a:gd name="connsiteY16" fmla="*/ 2621674 h 6330524"/>
              <a:gd name="connsiteX17" fmla="*/ 12054104 w 12114255"/>
              <a:gd name="connsiteY17" fmla="*/ 176313 h 6330524"/>
              <a:gd name="connsiteX18" fmla="*/ 11289537 w 12114255"/>
              <a:gd name="connsiteY18" fmla="*/ 107615 h 6330524"/>
              <a:gd name="connsiteX19" fmla="*/ 10259313 w 12114255"/>
              <a:gd name="connsiteY19" fmla="*/ 101059 h 6330524"/>
              <a:gd name="connsiteX20" fmla="*/ 7599878 w 12114255"/>
              <a:gd name="connsiteY20" fmla="*/ 75910 h 6330524"/>
              <a:gd name="connsiteX21" fmla="*/ 1892744 w 12114255"/>
              <a:gd name="connsiteY21" fmla="*/ 0 h 6330524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080684 w 12114253"/>
              <a:gd name="connsiteY8" fmla="*/ 5926717 h 6330524"/>
              <a:gd name="connsiteX9" fmla="*/ 5045206 w 12114253"/>
              <a:gd name="connsiteY9" fmla="*/ 5927859 h 6330524"/>
              <a:gd name="connsiteX10" fmla="*/ 5731339 w 12114253"/>
              <a:gd name="connsiteY10" fmla="*/ 6330524 h 6330524"/>
              <a:gd name="connsiteX11" fmla="*/ 6077302 w 12114253"/>
              <a:gd name="connsiteY11" fmla="*/ 5908409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5"/>
              <a:gd name="connsiteY0" fmla="*/ 0 h 6330524"/>
              <a:gd name="connsiteX1" fmla="*/ 304663 w 12114255"/>
              <a:gd name="connsiteY1" fmla="*/ 10761 h 6330524"/>
              <a:gd name="connsiteX2" fmla="*/ 0 w 12114255"/>
              <a:gd name="connsiteY2" fmla="*/ 47942 h 6330524"/>
              <a:gd name="connsiteX3" fmla="*/ 0 w 12114255"/>
              <a:gd name="connsiteY3" fmla="*/ 909146 h 6330524"/>
              <a:gd name="connsiteX4" fmla="*/ 4597 w 12114255"/>
              <a:gd name="connsiteY4" fmla="*/ 909146 h 6330524"/>
              <a:gd name="connsiteX5" fmla="*/ 88972 w 12114255"/>
              <a:gd name="connsiteY5" fmla="*/ 3523848 h 6330524"/>
              <a:gd name="connsiteX6" fmla="*/ 148480 w 12114255"/>
              <a:gd name="connsiteY6" fmla="*/ 5930841 h 6330524"/>
              <a:gd name="connsiteX7" fmla="*/ 2638911 w 12114255"/>
              <a:gd name="connsiteY7" fmla="*/ 5933377 h 6330524"/>
              <a:gd name="connsiteX8" fmla="*/ 4308929 w 12114255"/>
              <a:gd name="connsiteY8" fmla="*/ 5926717 h 6330524"/>
              <a:gd name="connsiteX9" fmla="*/ 5045206 w 12114255"/>
              <a:gd name="connsiteY9" fmla="*/ 5927859 h 6330524"/>
              <a:gd name="connsiteX10" fmla="*/ 5731339 w 12114255"/>
              <a:gd name="connsiteY10" fmla="*/ 6330524 h 6330524"/>
              <a:gd name="connsiteX11" fmla="*/ 6077302 w 12114255"/>
              <a:gd name="connsiteY11" fmla="*/ 5908409 h 6330524"/>
              <a:gd name="connsiteX12" fmla="*/ 9098386 w 12114255"/>
              <a:gd name="connsiteY12" fmla="*/ 5911624 h 6330524"/>
              <a:gd name="connsiteX13" fmla="*/ 10007288 w 12114255"/>
              <a:gd name="connsiteY13" fmla="*/ 5914499 h 6330524"/>
              <a:gd name="connsiteX14" fmla="*/ 10927227 w 12114255"/>
              <a:gd name="connsiteY14" fmla="*/ 5922366 h 6330524"/>
              <a:gd name="connsiteX15" fmla="*/ 12085310 w 12114255"/>
              <a:gd name="connsiteY15" fmla="*/ 5921320 h 6330524"/>
              <a:gd name="connsiteX16" fmla="*/ 12063456 w 12114255"/>
              <a:gd name="connsiteY16" fmla="*/ 2621674 h 6330524"/>
              <a:gd name="connsiteX17" fmla="*/ 12054104 w 12114255"/>
              <a:gd name="connsiteY17" fmla="*/ 176313 h 6330524"/>
              <a:gd name="connsiteX18" fmla="*/ 11289537 w 12114255"/>
              <a:gd name="connsiteY18" fmla="*/ 107615 h 6330524"/>
              <a:gd name="connsiteX19" fmla="*/ 10259313 w 12114255"/>
              <a:gd name="connsiteY19" fmla="*/ 101059 h 6330524"/>
              <a:gd name="connsiteX20" fmla="*/ 7599878 w 12114255"/>
              <a:gd name="connsiteY20" fmla="*/ 75910 h 6330524"/>
              <a:gd name="connsiteX21" fmla="*/ 1892744 w 12114255"/>
              <a:gd name="connsiteY21" fmla="*/ 0 h 6330524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308929 w 12114253"/>
              <a:gd name="connsiteY8" fmla="*/ 5926717 h 6330524"/>
              <a:gd name="connsiteX9" fmla="*/ 5141474 w 12114253"/>
              <a:gd name="connsiteY9" fmla="*/ 5927859 h 6330524"/>
              <a:gd name="connsiteX10" fmla="*/ 5731339 w 12114253"/>
              <a:gd name="connsiteY10" fmla="*/ 6330524 h 6330524"/>
              <a:gd name="connsiteX11" fmla="*/ 6077302 w 12114253"/>
              <a:gd name="connsiteY11" fmla="*/ 5908409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308929 w 12114253"/>
              <a:gd name="connsiteY8" fmla="*/ 5926717 h 6330524"/>
              <a:gd name="connsiteX9" fmla="*/ 5141474 w 12114253"/>
              <a:gd name="connsiteY9" fmla="*/ 5927859 h 6330524"/>
              <a:gd name="connsiteX10" fmla="*/ 5731339 w 12114253"/>
              <a:gd name="connsiteY10" fmla="*/ 6330524 h 6330524"/>
              <a:gd name="connsiteX11" fmla="*/ 5971194 w 12114253"/>
              <a:gd name="connsiteY11" fmla="*/ 5908409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3"/>
              <a:gd name="connsiteY0" fmla="*/ 0 h 6330524"/>
              <a:gd name="connsiteX1" fmla="*/ 304663 w 12114253"/>
              <a:gd name="connsiteY1" fmla="*/ 10761 h 6330524"/>
              <a:gd name="connsiteX2" fmla="*/ 0 w 12114253"/>
              <a:gd name="connsiteY2" fmla="*/ 47942 h 6330524"/>
              <a:gd name="connsiteX3" fmla="*/ 0 w 12114253"/>
              <a:gd name="connsiteY3" fmla="*/ 909146 h 6330524"/>
              <a:gd name="connsiteX4" fmla="*/ 4597 w 12114253"/>
              <a:gd name="connsiteY4" fmla="*/ 909146 h 6330524"/>
              <a:gd name="connsiteX5" fmla="*/ 88972 w 12114253"/>
              <a:gd name="connsiteY5" fmla="*/ 3523848 h 6330524"/>
              <a:gd name="connsiteX6" fmla="*/ 148480 w 12114253"/>
              <a:gd name="connsiteY6" fmla="*/ 5930841 h 6330524"/>
              <a:gd name="connsiteX7" fmla="*/ 2638911 w 12114253"/>
              <a:gd name="connsiteY7" fmla="*/ 5933377 h 6330524"/>
              <a:gd name="connsiteX8" fmla="*/ 4308929 w 12114253"/>
              <a:gd name="connsiteY8" fmla="*/ 5926717 h 6330524"/>
              <a:gd name="connsiteX9" fmla="*/ 5214933 w 12114253"/>
              <a:gd name="connsiteY9" fmla="*/ 5924178 h 6330524"/>
              <a:gd name="connsiteX10" fmla="*/ 5731339 w 12114253"/>
              <a:gd name="connsiteY10" fmla="*/ 6330524 h 6330524"/>
              <a:gd name="connsiteX11" fmla="*/ 5971194 w 12114253"/>
              <a:gd name="connsiteY11" fmla="*/ 5908409 h 6330524"/>
              <a:gd name="connsiteX12" fmla="*/ 9098386 w 12114253"/>
              <a:gd name="connsiteY12" fmla="*/ 5911624 h 6330524"/>
              <a:gd name="connsiteX13" fmla="*/ 10007288 w 12114253"/>
              <a:gd name="connsiteY13" fmla="*/ 5914499 h 6330524"/>
              <a:gd name="connsiteX14" fmla="*/ 10927227 w 12114253"/>
              <a:gd name="connsiteY14" fmla="*/ 5922366 h 6330524"/>
              <a:gd name="connsiteX15" fmla="*/ 12085310 w 12114253"/>
              <a:gd name="connsiteY15" fmla="*/ 5921320 h 6330524"/>
              <a:gd name="connsiteX16" fmla="*/ 12063456 w 12114253"/>
              <a:gd name="connsiteY16" fmla="*/ 2621674 h 6330524"/>
              <a:gd name="connsiteX17" fmla="*/ 12054104 w 12114253"/>
              <a:gd name="connsiteY17" fmla="*/ 176313 h 6330524"/>
              <a:gd name="connsiteX18" fmla="*/ 11289537 w 12114253"/>
              <a:gd name="connsiteY18" fmla="*/ 107615 h 6330524"/>
              <a:gd name="connsiteX19" fmla="*/ 10259313 w 12114253"/>
              <a:gd name="connsiteY19" fmla="*/ 101059 h 6330524"/>
              <a:gd name="connsiteX20" fmla="*/ 7599878 w 12114253"/>
              <a:gd name="connsiteY20" fmla="*/ 75910 h 6330524"/>
              <a:gd name="connsiteX21" fmla="*/ 1892744 w 12114253"/>
              <a:gd name="connsiteY21" fmla="*/ 0 h 6330524"/>
              <a:gd name="connsiteX0" fmla="*/ 1892744 w 12114253"/>
              <a:gd name="connsiteY0" fmla="*/ 0 h 6249542"/>
              <a:gd name="connsiteX1" fmla="*/ 304663 w 12114253"/>
              <a:gd name="connsiteY1" fmla="*/ 10761 h 6249542"/>
              <a:gd name="connsiteX2" fmla="*/ 0 w 12114253"/>
              <a:gd name="connsiteY2" fmla="*/ 47942 h 6249542"/>
              <a:gd name="connsiteX3" fmla="*/ 0 w 12114253"/>
              <a:gd name="connsiteY3" fmla="*/ 909146 h 6249542"/>
              <a:gd name="connsiteX4" fmla="*/ 4597 w 12114253"/>
              <a:gd name="connsiteY4" fmla="*/ 909146 h 6249542"/>
              <a:gd name="connsiteX5" fmla="*/ 88972 w 12114253"/>
              <a:gd name="connsiteY5" fmla="*/ 3523848 h 6249542"/>
              <a:gd name="connsiteX6" fmla="*/ 148480 w 12114253"/>
              <a:gd name="connsiteY6" fmla="*/ 5930841 h 6249542"/>
              <a:gd name="connsiteX7" fmla="*/ 2638911 w 12114253"/>
              <a:gd name="connsiteY7" fmla="*/ 5933377 h 6249542"/>
              <a:gd name="connsiteX8" fmla="*/ 4308929 w 12114253"/>
              <a:gd name="connsiteY8" fmla="*/ 5926717 h 6249542"/>
              <a:gd name="connsiteX9" fmla="*/ 5214933 w 12114253"/>
              <a:gd name="connsiteY9" fmla="*/ 5924178 h 6249542"/>
              <a:gd name="connsiteX10" fmla="*/ 5706853 w 12114253"/>
              <a:gd name="connsiteY10" fmla="*/ 6249542 h 6249542"/>
              <a:gd name="connsiteX11" fmla="*/ 5971194 w 12114253"/>
              <a:gd name="connsiteY11" fmla="*/ 5908409 h 6249542"/>
              <a:gd name="connsiteX12" fmla="*/ 9098386 w 12114253"/>
              <a:gd name="connsiteY12" fmla="*/ 5911624 h 6249542"/>
              <a:gd name="connsiteX13" fmla="*/ 10007288 w 12114253"/>
              <a:gd name="connsiteY13" fmla="*/ 5914499 h 6249542"/>
              <a:gd name="connsiteX14" fmla="*/ 10927227 w 12114253"/>
              <a:gd name="connsiteY14" fmla="*/ 5922366 h 6249542"/>
              <a:gd name="connsiteX15" fmla="*/ 12085310 w 12114253"/>
              <a:gd name="connsiteY15" fmla="*/ 5921320 h 6249542"/>
              <a:gd name="connsiteX16" fmla="*/ 12063456 w 12114253"/>
              <a:gd name="connsiteY16" fmla="*/ 2621674 h 6249542"/>
              <a:gd name="connsiteX17" fmla="*/ 12054104 w 12114253"/>
              <a:gd name="connsiteY17" fmla="*/ 176313 h 6249542"/>
              <a:gd name="connsiteX18" fmla="*/ 11289537 w 12114253"/>
              <a:gd name="connsiteY18" fmla="*/ 107615 h 6249542"/>
              <a:gd name="connsiteX19" fmla="*/ 10259313 w 12114253"/>
              <a:gd name="connsiteY19" fmla="*/ 101059 h 6249542"/>
              <a:gd name="connsiteX20" fmla="*/ 7599878 w 12114253"/>
              <a:gd name="connsiteY20" fmla="*/ 75910 h 6249542"/>
              <a:gd name="connsiteX21" fmla="*/ 1892744 w 12114253"/>
              <a:gd name="connsiteY21" fmla="*/ 0 h 6249542"/>
              <a:gd name="connsiteX0" fmla="*/ 1892744 w 12114253"/>
              <a:gd name="connsiteY0" fmla="*/ 0 h 6249542"/>
              <a:gd name="connsiteX1" fmla="*/ 304663 w 12114253"/>
              <a:gd name="connsiteY1" fmla="*/ 10761 h 6249542"/>
              <a:gd name="connsiteX2" fmla="*/ 0 w 12114253"/>
              <a:gd name="connsiteY2" fmla="*/ 47942 h 6249542"/>
              <a:gd name="connsiteX3" fmla="*/ 0 w 12114253"/>
              <a:gd name="connsiteY3" fmla="*/ 909146 h 6249542"/>
              <a:gd name="connsiteX4" fmla="*/ 4597 w 12114253"/>
              <a:gd name="connsiteY4" fmla="*/ 909146 h 6249542"/>
              <a:gd name="connsiteX5" fmla="*/ 88972 w 12114253"/>
              <a:gd name="connsiteY5" fmla="*/ 3523848 h 6249542"/>
              <a:gd name="connsiteX6" fmla="*/ 148480 w 12114253"/>
              <a:gd name="connsiteY6" fmla="*/ 5930841 h 6249542"/>
              <a:gd name="connsiteX7" fmla="*/ 2638911 w 12114253"/>
              <a:gd name="connsiteY7" fmla="*/ 5933377 h 6249542"/>
              <a:gd name="connsiteX8" fmla="*/ 4308929 w 12114253"/>
              <a:gd name="connsiteY8" fmla="*/ 5926717 h 6249542"/>
              <a:gd name="connsiteX9" fmla="*/ 5214933 w 12114253"/>
              <a:gd name="connsiteY9" fmla="*/ 5924178 h 6249542"/>
              <a:gd name="connsiteX10" fmla="*/ 5706853 w 12114253"/>
              <a:gd name="connsiteY10" fmla="*/ 6249542 h 6249542"/>
              <a:gd name="connsiteX11" fmla="*/ 5971194 w 12114253"/>
              <a:gd name="connsiteY11" fmla="*/ 5908409 h 6249542"/>
              <a:gd name="connsiteX12" fmla="*/ 9098386 w 12114253"/>
              <a:gd name="connsiteY12" fmla="*/ 5911624 h 6249542"/>
              <a:gd name="connsiteX13" fmla="*/ 10007288 w 12114253"/>
              <a:gd name="connsiteY13" fmla="*/ 5914499 h 6249542"/>
              <a:gd name="connsiteX14" fmla="*/ 10927227 w 12114253"/>
              <a:gd name="connsiteY14" fmla="*/ 5922366 h 6249542"/>
              <a:gd name="connsiteX15" fmla="*/ 12085310 w 12114253"/>
              <a:gd name="connsiteY15" fmla="*/ 5921320 h 6249542"/>
              <a:gd name="connsiteX16" fmla="*/ 12063456 w 12114253"/>
              <a:gd name="connsiteY16" fmla="*/ 2621674 h 6249542"/>
              <a:gd name="connsiteX17" fmla="*/ 12054104 w 12114253"/>
              <a:gd name="connsiteY17" fmla="*/ 176313 h 6249542"/>
              <a:gd name="connsiteX18" fmla="*/ 11289537 w 12114253"/>
              <a:gd name="connsiteY18" fmla="*/ 107615 h 6249542"/>
              <a:gd name="connsiteX19" fmla="*/ 10259313 w 12114253"/>
              <a:gd name="connsiteY19" fmla="*/ 101059 h 6249542"/>
              <a:gd name="connsiteX20" fmla="*/ 7599878 w 12114253"/>
              <a:gd name="connsiteY20" fmla="*/ 75910 h 6249542"/>
              <a:gd name="connsiteX21" fmla="*/ 1892744 w 12114253"/>
              <a:gd name="connsiteY21" fmla="*/ 0 h 6249542"/>
              <a:gd name="connsiteX0" fmla="*/ 1892744 w 12114253"/>
              <a:gd name="connsiteY0" fmla="*/ 0 h 6249542"/>
              <a:gd name="connsiteX1" fmla="*/ 304663 w 12114253"/>
              <a:gd name="connsiteY1" fmla="*/ 10761 h 6249542"/>
              <a:gd name="connsiteX2" fmla="*/ 0 w 12114253"/>
              <a:gd name="connsiteY2" fmla="*/ 47942 h 6249542"/>
              <a:gd name="connsiteX3" fmla="*/ 0 w 12114253"/>
              <a:gd name="connsiteY3" fmla="*/ 909146 h 6249542"/>
              <a:gd name="connsiteX4" fmla="*/ 4597 w 12114253"/>
              <a:gd name="connsiteY4" fmla="*/ 909146 h 6249542"/>
              <a:gd name="connsiteX5" fmla="*/ 88972 w 12114253"/>
              <a:gd name="connsiteY5" fmla="*/ 3523848 h 6249542"/>
              <a:gd name="connsiteX6" fmla="*/ 148480 w 12114253"/>
              <a:gd name="connsiteY6" fmla="*/ 5930841 h 6249542"/>
              <a:gd name="connsiteX7" fmla="*/ 2638911 w 12114253"/>
              <a:gd name="connsiteY7" fmla="*/ 5933377 h 6249542"/>
              <a:gd name="connsiteX8" fmla="*/ 4308929 w 12114253"/>
              <a:gd name="connsiteY8" fmla="*/ 5926717 h 6249542"/>
              <a:gd name="connsiteX9" fmla="*/ 5214933 w 12114253"/>
              <a:gd name="connsiteY9" fmla="*/ 5924178 h 6249542"/>
              <a:gd name="connsiteX10" fmla="*/ 5706853 w 12114253"/>
              <a:gd name="connsiteY10" fmla="*/ 6249542 h 6249542"/>
              <a:gd name="connsiteX11" fmla="*/ 5971194 w 12114253"/>
              <a:gd name="connsiteY11" fmla="*/ 5908409 h 6249542"/>
              <a:gd name="connsiteX12" fmla="*/ 9098386 w 12114253"/>
              <a:gd name="connsiteY12" fmla="*/ 5911624 h 6249542"/>
              <a:gd name="connsiteX13" fmla="*/ 10007288 w 12114253"/>
              <a:gd name="connsiteY13" fmla="*/ 5914499 h 6249542"/>
              <a:gd name="connsiteX14" fmla="*/ 10927227 w 12114253"/>
              <a:gd name="connsiteY14" fmla="*/ 5922366 h 6249542"/>
              <a:gd name="connsiteX15" fmla="*/ 12085310 w 12114253"/>
              <a:gd name="connsiteY15" fmla="*/ 5921320 h 6249542"/>
              <a:gd name="connsiteX16" fmla="*/ 12063456 w 12114253"/>
              <a:gd name="connsiteY16" fmla="*/ 2621674 h 6249542"/>
              <a:gd name="connsiteX17" fmla="*/ 12054104 w 12114253"/>
              <a:gd name="connsiteY17" fmla="*/ 176313 h 6249542"/>
              <a:gd name="connsiteX18" fmla="*/ 11289537 w 12114253"/>
              <a:gd name="connsiteY18" fmla="*/ 107615 h 6249542"/>
              <a:gd name="connsiteX19" fmla="*/ 10259313 w 12114253"/>
              <a:gd name="connsiteY19" fmla="*/ 101059 h 6249542"/>
              <a:gd name="connsiteX20" fmla="*/ 7599878 w 12114253"/>
              <a:gd name="connsiteY20" fmla="*/ 75910 h 6249542"/>
              <a:gd name="connsiteX21" fmla="*/ 1892744 w 12114253"/>
              <a:gd name="connsiteY21" fmla="*/ 0 h 6249542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308929 w 12114253"/>
              <a:gd name="connsiteY8" fmla="*/ 5926717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638911 w 12114253"/>
              <a:gd name="connsiteY7" fmla="*/ 5933377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589937 w 12114253"/>
              <a:gd name="connsiteY7" fmla="*/ 5929698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589937 w 12114253"/>
              <a:gd name="connsiteY7" fmla="*/ 5929698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589937 w 12114253"/>
              <a:gd name="connsiteY7" fmla="*/ 5929698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892744 w 12114253"/>
              <a:gd name="connsiteY0" fmla="*/ 0 h 6231137"/>
              <a:gd name="connsiteX1" fmla="*/ 304663 w 12114253"/>
              <a:gd name="connsiteY1" fmla="*/ 10761 h 6231137"/>
              <a:gd name="connsiteX2" fmla="*/ 0 w 12114253"/>
              <a:gd name="connsiteY2" fmla="*/ 47942 h 6231137"/>
              <a:gd name="connsiteX3" fmla="*/ 0 w 12114253"/>
              <a:gd name="connsiteY3" fmla="*/ 909146 h 6231137"/>
              <a:gd name="connsiteX4" fmla="*/ 4597 w 12114253"/>
              <a:gd name="connsiteY4" fmla="*/ 909146 h 6231137"/>
              <a:gd name="connsiteX5" fmla="*/ 88972 w 12114253"/>
              <a:gd name="connsiteY5" fmla="*/ 3523848 h 6231137"/>
              <a:gd name="connsiteX6" fmla="*/ 148480 w 12114253"/>
              <a:gd name="connsiteY6" fmla="*/ 5930841 h 6231137"/>
              <a:gd name="connsiteX7" fmla="*/ 2589937 w 12114253"/>
              <a:gd name="connsiteY7" fmla="*/ 5929698 h 6231137"/>
              <a:gd name="connsiteX8" fmla="*/ 4243632 w 12114253"/>
              <a:gd name="connsiteY8" fmla="*/ 5908315 h 6231137"/>
              <a:gd name="connsiteX9" fmla="*/ 5214933 w 12114253"/>
              <a:gd name="connsiteY9" fmla="*/ 5924178 h 6231137"/>
              <a:gd name="connsiteX10" fmla="*/ 5698691 w 12114253"/>
              <a:gd name="connsiteY10" fmla="*/ 6231137 h 6231137"/>
              <a:gd name="connsiteX11" fmla="*/ 5971194 w 12114253"/>
              <a:gd name="connsiteY11" fmla="*/ 5908409 h 6231137"/>
              <a:gd name="connsiteX12" fmla="*/ 9098386 w 12114253"/>
              <a:gd name="connsiteY12" fmla="*/ 5911624 h 6231137"/>
              <a:gd name="connsiteX13" fmla="*/ 10007288 w 12114253"/>
              <a:gd name="connsiteY13" fmla="*/ 5914499 h 6231137"/>
              <a:gd name="connsiteX14" fmla="*/ 10927227 w 12114253"/>
              <a:gd name="connsiteY14" fmla="*/ 5922366 h 6231137"/>
              <a:gd name="connsiteX15" fmla="*/ 12085310 w 12114253"/>
              <a:gd name="connsiteY15" fmla="*/ 5921320 h 6231137"/>
              <a:gd name="connsiteX16" fmla="*/ 12063456 w 12114253"/>
              <a:gd name="connsiteY16" fmla="*/ 2621674 h 6231137"/>
              <a:gd name="connsiteX17" fmla="*/ 12054104 w 12114253"/>
              <a:gd name="connsiteY17" fmla="*/ 176313 h 6231137"/>
              <a:gd name="connsiteX18" fmla="*/ 11289537 w 12114253"/>
              <a:gd name="connsiteY18" fmla="*/ 107615 h 6231137"/>
              <a:gd name="connsiteX19" fmla="*/ 10259313 w 12114253"/>
              <a:gd name="connsiteY19" fmla="*/ 101059 h 6231137"/>
              <a:gd name="connsiteX20" fmla="*/ 7599878 w 12114253"/>
              <a:gd name="connsiteY20" fmla="*/ 75910 h 6231137"/>
              <a:gd name="connsiteX21" fmla="*/ 1892744 w 12114253"/>
              <a:gd name="connsiteY21" fmla="*/ 0 h 6231137"/>
              <a:gd name="connsiteX0" fmla="*/ 1952198 w 12173707"/>
              <a:gd name="connsiteY0" fmla="*/ 0 h 6231137"/>
              <a:gd name="connsiteX1" fmla="*/ 364117 w 12173707"/>
              <a:gd name="connsiteY1" fmla="*/ 10761 h 6231137"/>
              <a:gd name="connsiteX2" fmla="*/ 59454 w 12173707"/>
              <a:gd name="connsiteY2" fmla="*/ 47942 h 6231137"/>
              <a:gd name="connsiteX3" fmla="*/ 59454 w 12173707"/>
              <a:gd name="connsiteY3" fmla="*/ 909146 h 6231137"/>
              <a:gd name="connsiteX4" fmla="*/ 64051 w 12173707"/>
              <a:gd name="connsiteY4" fmla="*/ 909146 h 6231137"/>
              <a:gd name="connsiteX5" fmla="*/ 148426 w 12173707"/>
              <a:gd name="connsiteY5" fmla="*/ 3523848 h 6231137"/>
              <a:gd name="connsiteX6" fmla="*/ 41689 w 12173707"/>
              <a:gd name="connsiteY6" fmla="*/ 5941555 h 6231137"/>
              <a:gd name="connsiteX7" fmla="*/ 2649391 w 12173707"/>
              <a:gd name="connsiteY7" fmla="*/ 5929698 h 6231137"/>
              <a:gd name="connsiteX8" fmla="*/ 4303086 w 12173707"/>
              <a:gd name="connsiteY8" fmla="*/ 5908315 h 6231137"/>
              <a:gd name="connsiteX9" fmla="*/ 5274387 w 12173707"/>
              <a:gd name="connsiteY9" fmla="*/ 5924178 h 6231137"/>
              <a:gd name="connsiteX10" fmla="*/ 5758145 w 12173707"/>
              <a:gd name="connsiteY10" fmla="*/ 6231137 h 6231137"/>
              <a:gd name="connsiteX11" fmla="*/ 6030648 w 12173707"/>
              <a:gd name="connsiteY11" fmla="*/ 5908409 h 6231137"/>
              <a:gd name="connsiteX12" fmla="*/ 9157840 w 12173707"/>
              <a:gd name="connsiteY12" fmla="*/ 5911624 h 6231137"/>
              <a:gd name="connsiteX13" fmla="*/ 10066742 w 12173707"/>
              <a:gd name="connsiteY13" fmla="*/ 5914499 h 6231137"/>
              <a:gd name="connsiteX14" fmla="*/ 10986681 w 12173707"/>
              <a:gd name="connsiteY14" fmla="*/ 5922366 h 6231137"/>
              <a:gd name="connsiteX15" fmla="*/ 12144764 w 12173707"/>
              <a:gd name="connsiteY15" fmla="*/ 5921320 h 6231137"/>
              <a:gd name="connsiteX16" fmla="*/ 12122910 w 12173707"/>
              <a:gd name="connsiteY16" fmla="*/ 2621674 h 6231137"/>
              <a:gd name="connsiteX17" fmla="*/ 12113558 w 12173707"/>
              <a:gd name="connsiteY17" fmla="*/ 176313 h 6231137"/>
              <a:gd name="connsiteX18" fmla="*/ 11348991 w 12173707"/>
              <a:gd name="connsiteY18" fmla="*/ 107615 h 6231137"/>
              <a:gd name="connsiteX19" fmla="*/ 10318767 w 12173707"/>
              <a:gd name="connsiteY19" fmla="*/ 101059 h 6231137"/>
              <a:gd name="connsiteX20" fmla="*/ 7659332 w 12173707"/>
              <a:gd name="connsiteY20" fmla="*/ 75910 h 6231137"/>
              <a:gd name="connsiteX21" fmla="*/ 1952198 w 12173707"/>
              <a:gd name="connsiteY21" fmla="*/ 0 h 6231137"/>
              <a:gd name="connsiteX0" fmla="*/ 1979615 w 12201124"/>
              <a:gd name="connsiteY0" fmla="*/ 0 h 6231137"/>
              <a:gd name="connsiteX1" fmla="*/ 391534 w 12201124"/>
              <a:gd name="connsiteY1" fmla="*/ 10761 h 6231137"/>
              <a:gd name="connsiteX2" fmla="*/ 86871 w 12201124"/>
              <a:gd name="connsiteY2" fmla="*/ 47942 h 6231137"/>
              <a:gd name="connsiteX3" fmla="*/ 86871 w 12201124"/>
              <a:gd name="connsiteY3" fmla="*/ 909146 h 6231137"/>
              <a:gd name="connsiteX4" fmla="*/ 91468 w 12201124"/>
              <a:gd name="connsiteY4" fmla="*/ 909146 h 6231137"/>
              <a:gd name="connsiteX5" fmla="*/ 33349 w 12201124"/>
              <a:gd name="connsiteY5" fmla="*/ 3534559 h 6231137"/>
              <a:gd name="connsiteX6" fmla="*/ 69106 w 12201124"/>
              <a:gd name="connsiteY6" fmla="*/ 5941555 h 6231137"/>
              <a:gd name="connsiteX7" fmla="*/ 2676808 w 12201124"/>
              <a:gd name="connsiteY7" fmla="*/ 5929698 h 6231137"/>
              <a:gd name="connsiteX8" fmla="*/ 4330503 w 12201124"/>
              <a:gd name="connsiteY8" fmla="*/ 5908315 h 6231137"/>
              <a:gd name="connsiteX9" fmla="*/ 5301804 w 12201124"/>
              <a:gd name="connsiteY9" fmla="*/ 5924178 h 6231137"/>
              <a:gd name="connsiteX10" fmla="*/ 5785562 w 12201124"/>
              <a:gd name="connsiteY10" fmla="*/ 6231137 h 6231137"/>
              <a:gd name="connsiteX11" fmla="*/ 6058065 w 12201124"/>
              <a:gd name="connsiteY11" fmla="*/ 5908409 h 6231137"/>
              <a:gd name="connsiteX12" fmla="*/ 9185257 w 12201124"/>
              <a:gd name="connsiteY12" fmla="*/ 5911624 h 6231137"/>
              <a:gd name="connsiteX13" fmla="*/ 10094159 w 12201124"/>
              <a:gd name="connsiteY13" fmla="*/ 5914499 h 6231137"/>
              <a:gd name="connsiteX14" fmla="*/ 11014098 w 12201124"/>
              <a:gd name="connsiteY14" fmla="*/ 5922366 h 6231137"/>
              <a:gd name="connsiteX15" fmla="*/ 12172181 w 12201124"/>
              <a:gd name="connsiteY15" fmla="*/ 5921320 h 6231137"/>
              <a:gd name="connsiteX16" fmla="*/ 12150327 w 12201124"/>
              <a:gd name="connsiteY16" fmla="*/ 2621674 h 6231137"/>
              <a:gd name="connsiteX17" fmla="*/ 12140975 w 12201124"/>
              <a:gd name="connsiteY17" fmla="*/ 176313 h 6231137"/>
              <a:gd name="connsiteX18" fmla="*/ 11376408 w 12201124"/>
              <a:gd name="connsiteY18" fmla="*/ 107615 h 6231137"/>
              <a:gd name="connsiteX19" fmla="*/ 10346184 w 12201124"/>
              <a:gd name="connsiteY19" fmla="*/ 101059 h 6231137"/>
              <a:gd name="connsiteX20" fmla="*/ 7686749 w 12201124"/>
              <a:gd name="connsiteY20" fmla="*/ 75910 h 6231137"/>
              <a:gd name="connsiteX21" fmla="*/ 1979615 w 12201124"/>
              <a:gd name="connsiteY21" fmla="*/ 0 h 6231137"/>
              <a:gd name="connsiteX0" fmla="*/ 1979615 w 12201124"/>
              <a:gd name="connsiteY0" fmla="*/ 0 h 6231137"/>
              <a:gd name="connsiteX1" fmla="*/ 391534 w 12201124"/>
              <a:gd name="connsiteY1" fmla="*/ 10761 h 6231137"/>
              <a:gd name="connsiteX2" fmla="*/ 86871 w 12201124"/>
              <a:gd name="connsiteY2" fmla="*/ 47942 h 6231137"/>
              <a:gd name="connsiteX3" fmla="*/ 86871 w 12201124"/>
              <a:gd name="connsiteY3" fmla="*/ 909146 h 6231137"/>
              <a:gd name="connsiteX4" fmla="*/ 91468 w 12201124"/>
              <a:gd name="connsiteY4" fmla="*/ 909146 h 6231137"/>
              <a:gd name="connsiteX5" fmla="*/ 33348 w 12201124"/>
              <a:gd name="connsiteY5" fmla="*/ 4337852 h 6231137"/>
              <a:gd name="connsiteX6" fmla="*/ 69106 w 12201124"/>
              <a:gd name="connsiteY6" fmla="*/ 5941555 h 6231137"/>
              <a:gd name="connsiteX7" fmla="*/ 2676808 w 12201124"/>
              <a:gd name="connsiteY7" fmla="*/ 5929698 h 6231137"/>
              <a:gd name="connsiteX8" fmla="*/ 4330503 w 12201124"/>
              <a:gd name="connsiteY8" fmla="*/ 5908315 h 6231137"/>
              <a:gd name="connsiteX9" fmla="*/ 5301804 w 12201124"/>
              <a:gd name="connsiteY9" fmla="*/ 5924178 h 6231137"/>
              <a:gd name="connsiteX10" fmla="*/ 5785562 w 12201124"/>
              <a:gd name="connsiteY10" fmla="*/ 6231137 h 6231137"/>
              <a:gd name="connsiteX11" fmla="*/ 6058065 w 12201124"/>
              <a:gd name="connsiteY11" fmla="*/ 5908409 h 6231137"/>
              <a:gd name="connsiteX12" fmla="*/ 9185257 w 12201124"/>
              <a:gd name="connsiteY12" fmla="*/ 5911624 h 6231137"/>
              <a:gd name="connsiteX13" fmla="*/ 10094159 w 12201124"/>
              <a:gd name="connsiteY13" fmla="*/ 5914499 h 6231137"/>
              <a:gd name="connsiteX14" fmla="*/ 11014098 w 12201124"/>
              <a:gd name="connsiteY14" fmla="*/ 5922366 h 6231137"/>
              <a:gd name="connsiteX15" fmla="*/ 12172181 w 12201124"/>
              <a:gd name="connsiteY15" fmla="*/ 5921320 h 6231137"/>
              <a:gd name="connsiteX16" fmla="*/ 12150327 w 12201124"/>
              <a:gd name="connsiteY16" fmla="*/ 2621674 h 6231137"/>
              <a:gd name="connsiteX17" fmla="*/ 12140975 w 12201124"/>
              <a:gd name="connsiteY17" fmla="*/ 176313 h 6231137"/>
              <a:gd name="connsiteX18" fmla="*/ 11376408 w 12201124"/>
              <a:gd name="connsiteY18" fmla="*/ 107615 h 6231137"/>
              <a:gd name="connsiteX19" fmla="*/ 10346184 w 12201124"/>
              <a:gd name="connsiteY19" fmla="*/ 101059 h 6231137"/>
              <a:gd name="connsiteX20" fmla="*/ 7686749 w 12201124"/>
              <a:gd name="connsiteY20" fmla="*/ 75910 h 6231137"/>
              <a:gd name="connsiteX21" fmla="*/ 1979615 w 12201124"/>
              <a:gd name="connsiteY21" fmla="*/ 0 h 6231137"/>
              <a:gd name="connsiteX0" fmla="*/ 1986334 w 12207843"/>
              <a:gd name="connsiteY0" fmla="*/ 0 h 6231137"/>
              <a:gd name="connsiteX1" fmla="*/ 398253 w 12207843"/>
              <a:gd name="connsiteY1" fmla="*/ 10761 h 6231137"/>
              <a:gd name="connsiteX2" fmla="*/ 93590 w 12207843"/>
              <a:gd name="connsiteY2" fmla="*/ 47942 h 6231137"/>
              <a:gd name="connsiteX3" fmla="*/ 93590 w 12207843"/>
              <a:gd name="connsiteY3" fmla="*/ 909146 h 6231137"/>
              <a:gd name="connsiteX4" fmla="*/ 98187 w 12207843"/>
              <a:gd name="connsiteY4" fmla="*/ 909146 h 6231137"/>
              <a:gd name="connsiteX5" fmla="*/ 40067 w 12207843"/>
              <a:gd name="connsiteY5" fmla="*/ 4337852 h 6231137"/>
              <a:gd name="connsiteX6" fmla="*/ 75825 w 12207843"/>
              <a:gd name="connsiteY6" fmla="*/ 5941555 h 6231137"/>
              <a:gd name="connsiteX7" fmla="*/ 2683527 w 12207843"/>
              <a:gd name="connsiteY7" fmla="*/ 5929698 h 6231137"/>
              <a:gd name="connsiteX8" fmla="*/ 4337222 w 12207843"/>
              <a:gd name="connsiteY8" fmla="*/ 5908315 h 6231137"/>
              <a:gd name="connsiteX9" fmla="*/ 5308523 w 12207843"/>
              <a:gd name="connsiteY9" fmla="*/ 5924178 h 6231137"/>
              <a:gd name="connsiteX10" fmla="*/ 5792281 w 12207843"/>
              <a:gd name="connsiteY10" fmla="*/ 6231137 h 6231137"/>
              <a:gd name="connsiteX11" fmla="*/ 6064784 w 12207843"/>
              <a:gd name="connsiteY11" fmla="*/ 5908409 h 6231137"/>
              <a:gd name="connsiteX12" fmla="*/ 9191976 w 12207843"/>
              <a:gd name="connsiteY12" fmla="*/ 5911624 h 6231137"/>
              <a:gd name="connsiteX13" fmla="*/ 10100878 w 12207843"/>
              <a:gd name="connsiteY13" fmla="*/ 5914499 h 6231137"/>
              <a:gd name="connsiteX14" fmla="*/ 11020817 w 12207843"/>
              <a:gd name="connsiteY14" fmla="*/ 5922366 h 6231137"/>
              <a:gd name="connsiteX15" fmla="*/ 12178900 w 12207843"/>
              <a:gd name="connsiteY15" fmla="*/ 5921320 h 6231137"/>
              <a:gd name="connsiteX16" fmla="*/ 12157046 w 12207843"/>
              <a:gd name="connsiteY16" fmla="*/ 2621674 h 6231137"/>
              <a:gd name="connsiteX17" fmla="*/ 12147694 w 12207843"/>
              <a:gd name="connsiteY17" fmla="*/ 176313 h 6231137"/>
              <a:gd name="connsiteX18" fmla="*/ 11383127 w 12207843"/>
              <a:gd name="connsiteY18" fmla="*/ 107615 h 6231137"/>
              <a:gd name="connsiteX19" fmla="*/ 10352903 w 12207843"/>
              <a:gd name="connsiteY19" fmla="*/ 101059 h 6231137"/>
              <a:gd name="connsiteX20" fmla="*/ 7693468 w 12207843"/>
              <a:gd name="connsiteY20" fmla="*/ 75910 h 6231137"/>
              <a:gd name="connsiteX21" fmla="*/ 1986334 w 12207843"/>
              <a:gd name="connsiteY21" fmla="*/ 0 h 6231137"/>
              <a:gd name="connsiteX0" fmla="*/ 1973709 w 12195218"/>
              <a:gd name="connsiteY0" fmla="*/ 0 h 6231137"/>
              <a:gd name="connsiteX1" fmla="*/ 385628 w 12195218"/>
              <a:gd name="connsiteY1" fmla="*/ 10761 h 6231137"/>
              <a:gd name="connsiteX2" fmla="*/ 80965 w 12195218"/>
              <a:gd name="connsiteY2" fmla="*/ 47942 h 6231137"/>
              <a:gd name="connsiteX3" fmla="*/ 80965 w 12195218"/>
              <a:gd name="connsiteY3" fmla="*/ 909146 h 6231137"/>
              <a:gd name="connsiteX4" fmla="*/ 85562 w 12195218"/>
              <a:gd name="connsiteY4" fmla="*/ 909146 h 6231137"/>
              <a:gd name="connsiteX5" fmla="*/ 27442 w 12195218"/>
              <a:gd name="connsiteY5" fmla="*/ 4337852 h 6231137"/>
              <a:gd name="connsiteX6" fmla="*/ 63200 w 12195218"/>
              <a:gd name="connsiteY6" fmla="*/ 5941555 h 6231137"/>
              <a:gd name="connsiteX7" fmla="*/ 2670902 w 12195218"/>
              <a:gd name="connsiteY7" fmla="*/ 5929698 h 6231137"/>
              <a:gd name="connsiteX8" fmla="*/ 4324597 w 12195218"/>
              <a:gd name="connsiteY8" fmla="*/ 5908315 h 6231137"/>
              <a:gd name="connsiteX9" fmla="*/ 5295898 w 12195218"/>
              <a:gd name="connsiteY9" fmla="*/ 5924178 h 6231137"/>
              <a:gd name="connsiteX10" fmla="*/ 5779656 w 12195218"/>
              <a:gd name="connsiteY10" fmla="*/ 6231137 h 6231137"/>
              <a:gd name="connsiteX11" fmla="*/ 6052159 w 12195218"/>
              <a:gd name="connsiteY11" fmla="*/ 5908409 h 6231137"/>
              <a:gd name="connsiteX12" fmla="*/ 9179351 w 12195218"/>
              <a:gd name="connsiteY12" fmla="*/ 5911624 h 6231137"/>
              <a:gd name="connsiteX13" fmla="*/ 10088253 w 12195218"/>
              <a:gd name="connsiteY13" fmla="*/ 5914499 h 6231137"/>
              <a:gd name="connsiteX14" fmla="*/ 11008192 w 12195218"/>
              <a:gd name="connsiteY14" fmla="*/ 5922366 h 6231137"/>
              <a:gd name="connsiteX15" fmla="*/ 12166275 w 12195218"/>
              <a:gd name="connsiteY15" fmla="*/ 5921320 h 6231137"/>
              <a:gd name="connsiteX16" fmla="*/ 12144421 w 12195218"/>
              <a:gd name="connsiteY16" fmla="*/ 2621674 h 6231137"/>
              <a:gd name="connsiteX17" fmla="*/ 12135069 w 12195218"/>
              <a:gd name="connsiteY17" fmla="*/ 176313 h 6231137"/>
              <a:gd name="connsiteX18" fmla="*/ 11370502 w 12195218"/>
              <a:gd name="connsiteY18" fmla="*/ 107615 h 6231137"/>
              <a:gd name="connsiteX19" fmla="*/ 10340278 w 12195218"/>
              <a:gd name="connsiteY19" fmla="*/ 101059 h 6231137"/>
              <a:gd name="connsiteX20" fmla="*/ 7680843 w 12195218"/>
              <a:gd name="connsiteY20" fmla="*/ 75910 h 6231137"/>
              <a:gd name="connsiteX21" fmla="*/ 1973709 w 12195218"/>
              <a:gd name="connsiteY21" fmla="*/ 0 h 6231137"/>
              <a:gd name="connsiteX0" fmla="*/ 1980973 w 12202482"/>
              <a:gd name="connsiteY0" fmla="*/ 0 h 6231137"/>
              <a:gd name="connsiteX1" fmla="*/ 392892 w 12202482"/>
              <a:gd name="connsiteY1" fmla="*/ 10761 h 6231137"/>
              <a:gd name="connsiteX2" fmla="*/ 88229 w 12202482"/>
              <a:gd name="connsiteY2" fmla="*/ 47942 h 6231137"/>
              <a:gd name="connsiteX3" fmla="*/ 88229 w 12202482"/>
              <a:gd name="connsiteY3" fmla="*/ 909146 h 6231137"/>
              <a:gd name="connsiteX4" fmla="*/ 92826 w 12202482"/>
              <a:gd name="connsiteY4" fmla="*/ 909146 h 6231137"/>
              <a:gd name="connsiteX5" fmla="*/ 10957 w 12202482"/>
              <a:gd name="connsiteY5" fmla="*/ 4530644 h 6231137"/>
              <a:gd name="connsiteX6" fmla="*/ 70464 w 12202482"/>
              <a:gd name="connsiteY6" fmla="*/ 5941555 h 6231137"/>
              <a:gd name="connsiteX7" fmla="*/ 2678166 w 12202482"/>
              <a:gd name="connsiteY7" fmla="*/ 5929698 h 6231137"/>
              <a:gd name="connsiteX8" fmla="*/ 4331861 w 12202482"/>
              <a:gd name="connsiteY8" fmla="*/ 5908315 h 6231137"/>
              <a:gd name="connsiteX9" fmla="*/ 5303162 w 12202482"/>
              <a:gd name="connsiteY9" fmla="*/ 5924178 h 6231137"/>
              <a:gd name="connsiteX10" fmla="*/ 5786920 w 12202482"/>
              <a:gd name="connsiteY10" fmla="*/ 6231137 h 6231137"/>
              <a:gd name="connsiteX11" fmla="*/ 6059423 w 12202482"/>
              <a:gd name="connsiteY11" fmla="*/ 5908409 h 6231137"/>
              <a:gd name="connsiteX12" fmla="*/ 9186615 w 12202482"/>
              <a:gd name="connsiteY12" fmla="*/ 5911624 h 6231137"/>
              <a:gd name="connsiteX13" fmla="*/ 10095517 w 12202482"/>
              <a:gd name="connsiteY13" fmla="*/ 5914499 h 6231137"/>
              <a:gd name="connsiteX14" fmla="*/ 11015456 w 12202482"/>
              <a:gd name="connsiteY14" fmla="*/ 5922366 h 6231137"/>
              <a:gd name="connsiteX15" fmla="*/ 12173539 w 12202482"/>
              <a:gd name="connsiteY15" fmla="*/ 5921320 h 6231137"/>
              <a:gd name="connsiteX16" fmla="*/ 12151685 w 12202482"/>
              <a:gd name="connsiteY16" fmla="*/ 2621674 h 6231137"/>
              <a:gd name="connsiteX17" fmla="*/ 12142333 w 12202482"/>
              <a:gd name="connsiteY17" fmla="*/ 176313 h 6231137"/>
              <a:gd name="connsiteX18" fmla="*/ 11377766 w 12202482"/>
              <a:gd name="connsiteY18" fmla="*/ 107615 h 6231137"/>
              <a:gd name="connsiteX19" fmla="*/ 10347542 w 12202482"/>
              <a:gd name="connsiteY19" fmla="*/ 101059 h 6231137"/>
              <a:gd name="connsiteX20" fmla="*/ 7688107 w 12202482"/>
              <a:gd name="connsiteY20" fmla="*/ 75910 h 6231137"/>
              <a:gd name="connsiteX21" fmla="*/ 1980973 w 12202482"/>
              <a:gd name="connsiteY21" fmla="*/ 0 h 6231137"/>
              <a:gd name="connsiteX0" fmla="*/ 1980973 w 12202482"/>
              <a:gd name="connsiteY0" fmla="*/ 0 h 6231137"/>
              <a:gd name="connsiteX1" fmla="*/ 392892 w 12202482"/>
              <a:gd name="connsiteY1" fmla="*/ 10761 h 6231137"/>
              <a:gd name="connsiteX2" fmla="*/ 88229 w 12202482"/>
              <a:gd name="connsiteY2" fmla="*/ 47942 h 6231137"/>
              <a:gd name="connsiteX3" fmla="*/ 88229 w 12202482"/>
              <a:gd name="connsiteY3" fmla="*/ 909146 h 6231137"/>
              <a:gd name="connsiteX4" fmla="*/ 21578 w 12202482"/>
              <a:gd name="connsiteY4" fmla="*/ 994830 h 6231137"/>
              <a:gd name="connsiteX5" fmla="*/ 10957 w 12202482"/>
              <a:gd name="connsiteY5" fmla="*/ 4530644 h 6231137"/>
              <a:gd name="connsiteX6" fmla="*/ 70464 w 12202482"/>
              <a:gd name="connsiteY6" fmla="*/ 5941555 h 6231137"/>
              <a:gd name="connsiteX7" fmla="*/ 2678166 w 12202482"/>
              <a:gd name="connsiteY7" fmla="*/ 5929698 h 6231137"/>
              <a:gd name="connsiteX8" fmla="*/ 4331861 w 12202482"/>
              <a:gd name="connsiteY8" fmla="*/ 5908315 h 6231137"/>
              <a:gd name="connsiteX9" fmla="*/ 5303162 w 12202482"/>
              <a:gd name="connsiteY9" fmla="*/ 5924178 h 6231137"/>
              <a:gd name="connsiteX10" fmla="*/ 5786920 w 12202482"/>
              <a:gd name="connsiteY10" fmla="*/ 6231137 h 6231137"/>
              <a:gd name="connsiteX11" fmla="*/ 6059423 w 12202482"/>
              <a:gd name="connsiteY11" fmla="*/ 5908409 h 6231137"/>
              <a:gd name="connsiteX12" fmla="*/ 9186615 w 12202482"/>
              <a:gd name="connsiteY12" fmla="*/ 5911624 h 6231137"/>
              <a:gd name="connsiteX13" fmla="*/ 10095517 w 12202482"/>
              <a:gd name="connsiteY13" fmla="*/ 5914499 h 6231137"/>
              <a:gd name="connsiteX14" fmla="*/ 11015456 w 12202482"/>
              <a:gd name="connsiteY14" fmla="*/ 5922366 h 6231137"/>
              <a:gd name="connsiteX15" fmla="*/ 12173539 w 12202482"/>
              <a:gd name="connsiteY15" fmla="*/ 5921320 h 6231137"/>
              <a:gd name="connsiteX16" fmla="*/ 12151685 w 12202482"/>
              <a:gd name="connsiteY16" fmla="*/ 2621674 h 6231137"/>
              <a:gd name="connsiteX17" fmla="*/ 12142333 w 12202482"/>
              <a:gd name="connsiteY17" fmla="*/ 176313 h 6231137"/>
              <a:gd name="connsiteX18" fmla="*/ 11377766 w 12202482"/>
              <a:gd name="connsiteY18" fmla="*/ 107615 h 6231137"/>
              <a:gd name="connsiteX19" fmla="*/ 10347542 w 12202482"/>
              <a:gd name="connsiteY19" fmla="*/ 101059 h 6231137"/>
              <a:gd name="connsiteX20" fmla="*/ 7688107 w 12202482"/>
              <a:gd name="connsiteY20" fmla="*/ 75910 h 6231137"/>
              <a:gd name="connsiteX21" fmla="*/ 1980973 w 12202482"/>
              <a:gd name="connsiteY21" fmla="*/ 0 h 6231137"/>
              <a:gd name="connsiteX0" fmla="*/ 2035238 w 12256747"/>
              <a:gd name="connsiteY0" fmla="*/ 0 h 6231137"/>
              <a:gd name="connsiteX1" fmla="*/ 447157 w 12256747"/>
              <a:gd name="connsiteY1" fmla="*/ 10761 h 6231137"/>
              <a:gd name="connsiteX2" fmla="*/ 0 w 12256747"/>
              <a:gd name="connsiteY2" fmla="*/ 26521 h 6231137"/>
              <a:gd name="connsiteX3" fmla="*/ 142494 w 12256747"/>
              <a:gd name="connsiteY3" fmla="*/ 909146 h 6231137"/>
              <a:gd name="connsiteX4" fmla="*/ 75843 w 12256747"/>
              <a:gd name="connsiteY4" fmla="*/ 994830 h 6231137"/>
              <a:gd name="connsiteX5" fmla="*/ 65222 w 12256747"/>
              <a:gd name="connsiteY5" fmla="*/ 4530644 h 6231137"/>
              <a:gd name="connsiteX6" fmla="*/ 124729 w 12256747"/>
              <a:gd name="connsiteY6" fmla="*/ 5941555 h 6231137"/>
              <a:gd name="connsiteX7" fmla="*/ 2732431 w 12256747"/>
              <a:gd name="connsiteY7" fmla="*/ 5929698 h 6231137"/>
              <a:gd name="connsiteX8" fmla="*/ 4386126 w 12256747"/>
              <a:gd name="connsiteY8" fmla="*/ 5908315 h 6231137"/>
              <a:gd name="connsiteX9" fmla="*/ 5357427 w 12256747"/>
              <a:gd name="connsiteY9" fmla="*/ 5924178 h 6231137"/>
              <a:gd name="connsiteX10" fmla="*/ 5841185 w 12256747"/>
              <a:gd name="connsiteY10" fmla="*/ 6231137 h 6231137"/>
              <a:gd name="connsiteX11" fmla="*/ 6113688 w 12256747"/>
              <a:gd name="connsiteY11" fmla="*/ 5908409 h 6231137"/>
              <a:gd name="connsiteX12" fmla="*/ 9240880 w 12256747"/>
              <a:gd name="connsiteY12" fmla="*/ 5911624 h 6231137"/>
              <a:gd name="connsiteX13" fmla="*/ 10149782 w 12256747"/>
              <a:gd name="connsiteY13" fmla="*/ 5914499 h 6231137"/>
              <a:gd name="connsiteX14" fmla="*/ 11069721 w 12256747"/>
              <a:gd name="connsiteY14" fmla="*/ 5922366 h 6231137"/>
              <a:gd name="connsiteX15" fmla="*/ 12227804 w 12256747"/>
              <a:gd name="connsiteY15" fmla="*/ 5921320 h 6231137"/>
              <a:gd name="connsiteX16" fmla="*/ 12205950 w 12256747"/>
              <a:gd name="connsiteY16" fmla="*/ 2621674 h 6231137"/>
              <a:gd name="connsiteX17" fmla="*/ 12196598 w 12256747"/>
              <a:gd name="connsiteY17" fmla="*/ 176313 h 6231137"/>
              <a:gd name="connsiteX18" fmla="*/ 11432031 w 12256747"/>
              <a:gd name="connsiteY18" fmla="*/ 107615 h 6231137"/>
              <a:gd name="connsiteX19" fmla="*/ 10401807 w 12256747"/>
              <a:gd name="connsiteY19" fmla="*/ 101059 h 6231137"/>
              <a:gd name="connsiteX20" fmla="*/ 7742372 w 12256747"/>
              <a:gd name="connsiteY20" fmla="*/ 75910 h 6231137"/>
              <a:gd name="connsiteX21" fmla="*/ 2035238 w 12256747"/>
              <a:gd name="connsiteY21" fmla="*/ 0 h 6231137"/>
              <a:gd name="connsiteX0" fmla="*/ 2035238 w 12256747"/>
              <a:gd name="connsiteY0" fmla="*/ 0 h 6231137"/>
              <a:gd name="connsiteX1" fmla="*/ 447157 w 12256747"/>
              <a:gd name="connsiteY1" fmla="*/ 10761 h 6231137"/>
              <a:gd name="connsiteX2" fmla="*/ 0 w 12256747"/>
              <a:gd name="connsiteY2" fmla="*/ 26521 h 6231137"/>
              <a:gd name="connsiteX3" fmla="*/ -1 w 12256747"/>
              <a:gd name="connsiteY3" fmla="*/ 844885 h 6231137"/>
              <a:gd name="connsiteX4" fmla="*/ 75843 w 12256747"/>
              <a:gd name="connsiteY4" fmla="*/ 994830 h 6231137"/>
              <a:gd name="connsiteX5" fmla="*/ 65222 w 12256747"/>
              <a:gd name="connsiteY5" fmla="*/ 4530644 h 6231137"/>
              <a:gd name="connsiteX6" fmla="*/ 124729 w 12256747"/>
              <a:gd name="connsiteY6" fmla="*/ 5941555 h 6231137"/>
              <a:gd name="connsiteX7" fmla="*/ 2732431 w 12256747"/>
              <a:gd name="connsiteY7" fmla="*/ 5929698 h 6231137"/>
              <a:gd name="connsiteX8" fmla="*/ 4386126 w 12256747"/>
              <a:gd name="connsiteY8" fmla="*/ 5908315 h 6231137"/>
              <a:gd name="connsiteX9" fmla="*/ 5357427 w 12256747"/>
              <a:gd name="connsiteY9" fmla="*/ 5924178 h 6231137"/>
              <a:gd name="connsiteX10" fmla="*/ 5841185 w 12256747"/>
              <a:gd name="connsiteY10" fmla="*/ 6231137 h 6231137"/>
              <a:gd name="connsiteX11" fmla="*/ 6113688 w 12256747"/>
              <a:gd name="connsiteY11" fmla="*/ 5908409 h 6231137"/>
              <a:gd name="connsiteX12" fmla="*/ 9240880 w 12256747"/>
              <a:gd name="connsiteY12" fmla="*/ 5911624 h 6231137"/>
              <a:gd name="connsiteX13" fmla="*/ 10149782 w 12256747"/>
              <a:gd name="connsiteY13" fmla="*/ 5914499 h 6231137"/>
              <a:gd name="connsiteX14" fmla="*/ 11069721 w 12256747"/>
              <a:gd name="connsiteY14" fmla="*/ 5922366 h 6231137"/>
              <a:gd name="connsiteX15" fmla="*/ 12227804 w 12256747"/>
              <a:gd name="connsiteY15" fmla="*/ 5921320 h 6231137"/>
              <a:gd name="connsiteX16" fmla="*/ 12205950 w 12256747"/>
              <a:gd name="connsiteY16" fmla="*/ 2621674 h 6231137"/>
              <a:gd name="connsiteX17" fmla="*/ 12196598 w 12256747"/>
              <a:gd name="connsiteY17" fmla="*/ 176313 h 6231137"/>
              <a:gd name="connsiteX18" fmla="*/ 11432031 w 12256747"/>
              <a:gd name="connsiteY18" fmla="*/ 107615 h 6231137"/>
              <a:gd name="connsiteX19" fmla="*/ 10401807 w 12256747"/>
              <a:gd name="connsiteY19" fmla="*/ 101059 h 6231137"/>
              <a:gd name="connsiteX20" fmla="*/ 7742372 w 12256747"/>
              <a:gd name="connsiteY20" fmla="*/ 75910 h 6231137"/>
              <a:gd name="connsiteX21" fmla="*/ 2035238 w 12256747"/>
              <a:gd name="connsiteY21" fmla="*/ 0 h 6231137"/>
              <a:gd name="connsiteX0" fmla="*/ 2035238 w 12256747"/>
              <a:gd name="connsiteY0" fmla="*/ 0 h 6231137"/>
              <a:gd name="connsiteX1" fmla="*/ 447157 w 12256747"/>
              <a:gd name="connsiteY1" fmla="*/ 10761 h 6231137"/>
              <a:gd name="connsiteX2" fmla="*/ 0 w 12256747"/>
              <a:gd name="connsiteY2" fmla="*/ 26521 h 6231137"/>
              <a:gd name="connsiteX3" fmla="*/ -1 w 12256747"/>
              <a:gd name="connsiteY3" fmla="*/ 844885 h 6231137"/>
              <a:gd name="connsiteX4" fmla="*/ 4594 w 12256747"/>
              <a:gd name="connsiteY4" fmla="*/ 1176912 h 6231137"/>
              <a:gd name="connsiteX5" fmla="*/ 65222 w 12256747"/>
              <a:gd name="connsiteY5" fmla="*/ 4530644 h 6231137"/>
              <a:gd name="connsiteX6" fmla="*/ 124729 w 12256747"/>
              <a:gd name="connsiteY6" fmla="*/ 5941555 h 6231137"/>
              <a:gd name="connsiteX7" fmla="*/ 2732431 w 12256747"/>
              <a:gd name="connsiteY7" fmla="*/ 5929698 h 6231137"/>
              <a:gd name="connsiteX8" fmla="*/ 4386126 w 12256747"/>
              <a:gd name="connsiteY8" fmla="*/ 5908315 h 6231137"/>
              <a:gd name="connsiteX9" fmla="*/ 5357427 w 12256747"/>
              <a:gd name="connsiteY9" fmla="*/ 5924178 h 6231137"/>
              <a:gd name="connsiteX10" fmla="*/ 5841185 w 12256747"/>
              <a:gd name="connsiteY10" fmla="*/ 6231137 h 6231137"/>
              <a:gd name="connsiteX11" fmla="*/ 6113688 w 12256747"/>
              <a:gd name="connsiteY11" fmla="*/ 5908409 h 6231137"/>
              <a:gd name="connsiteX12" fmla="*/ 9240880 w 12256747"/>
              <a:gd name="connsiteY12" fmla="*/ 5911624 h 6231137"/>
              <a:gd name="connsiteX13" fmla="*/ 10149782 w 12256747"/>
              <a:gd name="connsiteY13" fmla="*/ 5914499 h 6231137"/>
              <a:gd name="connsiteX14" fmla="*/ 11069721 w 12256747"/>
              <a:gd name="connsiteY14" fmla="*/ 5922366 h 6231137"/>
              <a:gd name="connsiteX15" fmla="*/ 12227804 w 12256747"/>
              <a:gd name="connsiteY15" fmla="*/ 5921320 h 6231137"/>
              <a:gd name="connsiteX16" fmla="*/ 12205950 w 12256747"/>
              <a:gd name="connsiteY16" fmla="*/ 2621674 h 6231137"/>
              <a:gd name="connsiteX17" fmla="*/ 12196598 w 12256747"/>
              <a:gd name="connsiteY17" fmla="*/ 176313 h 6231137"/>
              <a:gd name="connsiteX18" fmla="*/ 11432031 w 12256747"/>
              <a:gd name="connsiteY18" fmla="*/ 107615 h 6231137"/>
              <a:gd name="connsiteX19" fmla="*/ 10401807 w 12256747"/>
              <a:gd name="connsiteY19" fmla="*/ 101059 h 6231137"/>
              <a:gd name="connsiteX20" fmla="*/ 7742372 w 12256747"/>
              <a:gd name="connsiteY20" fmla="*/ 75910 h 6231137"/>
              <a:gd name="connsiteX21" fmla="*/ 2035238 w 12256747"/>
              <a:gd name="connsiteY21" fmla="*/ 0 h 6231137"/>
              <a:gd name="connsiteX0" fmla="*/ 2054471 w 12275980"/>
              <a:gd name="connsiteY0" fmla="*/ 0 h 6231137"/>
              <a:gd name="connsiteX1" fmla="*/ 466390 w 12275980"/>
              <a:gd name="connsiteY1" fmla="*/ 10761 h 6231137"/>
              <a:gd name="connsiteX2" fmla="*/ 19233 w 12275980"/>
              <a:gd name="connsiteY2" fmla="*/ 26521 h 6231137"/>
              <a:gd name="connsiteX3" fmla="*/ 19232 w 12275980"/>
              <a:gd name="connsiteY3" fmla="*/ 844885 h 6231137"/>
              <a:gd name="connsiteX4" fmla="*/ 76 w 12275980"/>
              <a:gd name="connsiteY4" fmla="*/ 1369703 h 6231137"/>
              <a:gd name="connsiteX5" fmla="*/ 84455 w 12275980"/>
              <a:gd name="connsiteY5" fmla="*/ 4530644 h 6231137"/>
              <a:gd name="connsiteX6" fmla="*/ 143962 w 12275980"/>
              <a:gd name="connsiteY6" fmla="*/ 5941555 h 6231137"/>
              <a:gd name="connsiteX7" fmla="*/ 2751664 w 12275980"/>
              <a:gd name="connsiteY7" fmla="*/ 5929698 h 6231137"/>
              <a:gd name="connsiteX8" fmla="*/ 4405359 w 12275980"/>
              <a:gd name="connsiteY8" fmla="*/ 5908315 h 6231137"/>
              <a:gd name="connsiteX9" fmla="*/ 5376660 w 12275980"/>
              <a:gd name="connsiteY9" fmla="*/ 5924178 h 6231137"/>
              <a:gd name="connsiteX10" fmla="*/ 5860418 w 12275980"/>
              <a:gd name="connsiteY10" fmla="*/ 6231137 h 6231137"/>
              <a:gd name="connsiteX11" fmla="*/ 6132921 w 12275980"/>
              <a:gd name="connsiteY11" fmla="*/ 5908409 h 6231137"/>
              <a:gd name="connsiteX12" fmla="*/ 9260113 w 12275980"/>
              <a:gd name="connsiteY12" fmla="*/ 5911624 h 6231137"/>
              <a:gd name="connsiteX13" fmla="*/ 10169015 w 12275980"/>
              <a:gd name="connsiteY13" fmla="*/ 5914499 h 6231137"/>
              <a:gd name="connsiteX14" fmla="*/ 11088954 w 12275980"/>
              <a:gd name="connsiteY14" fmla="*/ 5922366 h 6231137"/>
              <a:gd name="connsiteX15" fmla="*/ 12247037 w 12275980"/>
              <a:gd name="connsiteY15" fmla="*/ 5921320 h 6231137"/>
              <a:gd name="connsiteX16" fmla="*/ 12225183 w 12275980"/>
              <a:gd name="connsiteY16" fmla="*/ 2621674 h 6231137"/>
              <a:gd name="connsiteX17" fmla="*/ 12215831 w 12275980"/>
              <a:gd name="connsiteY17" fmla="*/ 176313 h 6231137"/>
              <a:gd name="connsiteX18" fmla="*/ 11451264 w 12275980"/>
              <a:gd name="connsiteY18" fmla="*/ 107615 h 6231137"/>
              <a:gd name="connsiteX19" fmla="*/ 10421040 w 12275980"/>
              <a:gd name="connsiteY19" fmla="*/ 101059 h 6231137"/>
              <a:gd name="connsiteX20" fmla="*/ 7761605 w 12275980"/>
              <a:gd name="connsiteY20" fmla="*/ 75910 h 6231137"/>
              <a:gd name="connsiteX21" fmla="*/ 2054471 w 12275980"/>
              <a:gd name="connsiteY21" fmla="*/ 0 h 6231137"/>
              <a:gd name="connsiteX0" fmla="*/ 2071691 w 12293200"/>
              <a:gd name="connsiteY0" fmla="*/ 0 h 6231137"/>
              <a:gd name="connsiteX1" fmla="*/ 483610 w 12293200"/>
              <a:gd name="connsiteY1" fmla="*/ 10761 h 6231137"/>
              <a:gd name="connsiteX2" fmla="*/ 36453 w 12293200"/>
              <a:gd name="connsiteY2" fmla="*/ 26521 h 6231137"/>
              <a:gd name="connsiteX3" fmla="*/ 36452 w 12293200"/>
              <a:gd name="connsiteY3" fmla="*/ 844885 h 6231137"/>
              <a:gd name="connsiteX4" fmla="*/ 17296 w 12293200"/>
              <a:gd name="connsiteY4" fmla="*/ 1369703 h 6231137"/>
              <a:gd name="connsiteX5" fmla="*/ 6679 w 12293200"/>
              <a:gd name="connsiteY5" fmla="*/ 4594908 h 6231137"/>
              <a:gd name="connsiteX6" fmla="*/ 161182 w 12293200"/>
              <a:gd name="connsiteY6" fmla="*/ 5941555 h 6231137"/>
              <a:gd name="connsiteX7" fmla="*/ 2768884 w 12293200"/>
              <a:gd name="connsiteY7" fmla="*/ 5929698 h 6231137"/>
              <a:gd name="connsiteX8" fmla="*/ 4422579 w 12293200"/>
              <a:gd name="connsiteY8" fmla="*/ 5908315 h 6231137"/>
              <a:gd name="connsiteX9" fmla="*/ 5393880 w 12293200"/>
              <a:gd name="connsiteY9" fmla="*/ 5924178 h 6231137"/>
              <a:gd name="connsiteX10" fmla="*/ 5877638 w 12293200"/>
              <a:gd name="connsiteY10" fmla="*/ 6231137 h 6231137"/>
              <a:gd name="connsiteX11" fmla="*/ 6150141 w 12293200"/>
              <a:gd name="connsiteY11" fmla="*/ 5908409 h 6231137"/>
              <a:gd name="connsiteX12" fmla="*/ 9277333 w 12293200"/>
              <a:gd name="connsiteY12" fmla="*/ 5911624 h 6231137"/>
              <a:gd name="connsiteX13" fmla="*/ 10186235 w 12293200"/>
              <a:gd name="connsiteY13" fmla="*/ 5914499 h 6231137"/>
              <a:gd name="connsiteX14" fmla="*/ 11106174 w 12293200"/>
              <a:gd name="connsiteY14" fmla="*/ 5922366 h 6231137"/>
              <a:gd name="connsiteX15" fmla="*/ 12264257 w 12293200"/>
              <a:gd name="connsiteY15" fmla="*/ 5921320 h 6231137"/>
              <a:gd name="connsiteX16" fmla="*/ 12242403 w 12293200"/>
              <a:gd name="connsiteY16" fmla="*/ 2621674 h 6231137"/>
              <a:gd name="connsiteX17" fmla="*/ 12233051 w 12293200"/>
              <a:gd name="connsiteY17" fmla="*/ 176313 h 6231137"/>
              <a:gd name="connsiteX18" fmla="*/ 11468484 w 12293200"/>
              <a:gd name="connsiteY18" fmla="*/ 107615 h 6231137"/>
              <a:gd name="connsiteX19" fmla="*/ 10438260 w 12293200"/>
              <a:gd name="connsiteY19" fmla="*/ 101059 h 6231137"/>
              <a:gd name="connsiteX20" fmla="*/ 7778825 w 12293200"/>
              <a:gd name="connsiteY20" fmla="*/ 75910 h 6231137"/>
              <a:gd name="connsiteX21" fmla="*/ 2071691 w 12293200"/>
              <a:gd name="connsiteY21" fmla="*/ 0 h 6231137"/>
              <a:gd name="connsiteX0" fmla="*/ 2071691 w 12293200"/>
              <a:gd name="connsiteY0" fmla="*/ 0 h 6231137"/>
              <a:gd name="connsiteX1" fmla="*/ 483610 w 12293200"/>
              <a:gd name="connsiteY1" fmla="*/ 10761 h 6231137"/>
              <a:gd name="connsiteX2" fmla="*/ 36453 w 12293200"/>
              <a:gd name="connsiteY2" fmla="*/ 26521 h 6231137"/>
              <a:gd name="connsiteX3" fmla="*/ 36452 w 12293200"/>
              <a:gd name="connsiteY3" fmla="*/ 844885 h 6231137"/>
              <a:gd name="connsiteX4" fmla="*/ 17296 w 12293200"/>
              <a:gd name="connsiteY4" fmla="*/ 1369703 h 6231137"/>
              <a:gd name="connsiteX5" fmla="*/ 6679 w 12293200"/>
              <a:gd name="connsiteY5" fmla="*/ 4594908 h 6231137"/>
              <a:gd name="connsiteX6" fmla="*/ 89932 w 12293200"/>
              <a:gd name="connsiteY6" fmla="*/ 5941557 h 6231137"/>
              <a:gd name="connsiteX7" fmla="*/ 2768884 w 12293200"/>
              <a:gd name="connsiteY7" fmla="*/ 5929698 h 6231137"/>
              <a:gd name="connsiteX8" fmla="*/ 4422579 w 12293200"/>
              <a:gd name="connsiteY8" fmla="*/ 5908315 h 6231137"/>
              <a:gd name="connsiteX9" fmla="*/ 5393880 w 12293200"/>
              <a:gd name="connsiteY9" fmla="*/ 5924178 h 6231137"/>
              <a:gd name="connsiteX10" fmla="*/ 5877638 w 12293200"/>
              <a:gd name="connsiteY10" fmla="*/ 6231137 h 6231137"/>
              <a:gd name="connsiteX11" fmla="*/ 6150141 w 12293200"/>
              <a:gd name="connsiteY11" fmla="*/ 5908409 h 6231137"/>
              <a:gd name="connsiteX12" fmla="*/ 9277333 w 12293200"/>
              <a:gd name="connsiteY12" fmla="*/ 5911624 h 6231137"/>
              <a:gd name="connsiteX13" fmla="*/ 10186235 w 12293200"/>
              <a:gd name="connsiteY13" fmla="*/ 5914499 h 6231137"/>
              <a:gd name="connsiteX14" fmla="*/ 11106174 w 12293200"/>
              <a:gd name="connsiteY14" fmla="*/ 5922366 h 6231137"/>
              <a:gd name="connsiteX15" fmla="*/ 12264257 w 12293200"/>
              <a:gd name="connsiteY15" fmla="*/ 5921320 h 6231137"/>
              <a:gd name="connsiteX16" fmla="*/ 12242403 w 12293200"/>
              <a:gd name="connsiteY16" fmla="*/ 2621674 h 6231137"/>
              <a:gd name="connsiteX17" fmla="*/ 12233051 w 12293200"/>
              <a:gd name="connsiteY17" fmla="*/ 176313 h 6231137"/>
              <a:gd name="connsiteX18" fmla="*/ 11468484 w 12293200"/>
              <a:gd name="connsiteY18" fmla="*/ 107615 h 6231137"/>
              <a:gd name="connsiteX19" fmla="*/ 10438260 w 12293200"/>
              <a:gd name="connsiteY19" fmla="*/ 101059 h 6231137"/>
              <a:gd name="connsiteX20" fmla="*/ 7778825 w 12293200"/>
              <a:gd name="connsiteY20" fmla="*/ 75910 h 6231137"/>
              <a:gd name="connsiteX21" fmla="*/ 2071691 w 12293200"/>
              <a:gd name="connsiteY21" fmla="*/ 0 h 6231137"/>
              <a:gd name="connsiteX0" fmla="*/ 2071691 w 12288138"/>
              <a:gd name="connsiteY0" fmla="*/ 24998 h 6256135"/>
              <a:gd name="connsiteX1" fmla="*/ 483610 w 12288138"/>
              <a:gd name="connsiteY1" fmla="*/ 35759 h 6256135"/>
              <a:gd name="connsiteX2" fmla="*/ 36453 w 12288138"/>
              <a:gd name="connsiteY2" fmla="*/ 51519 h 6256135"/>
              <a:gd name="connsiteX3" fmla="*/ 36452 w 12288138"/>
              <a:gd name="connsiteY3" fmla="*/ 869883 h 6256135"/>
              <a:gd name="connsiteX4" fmla="*/ 17296 w 12288138"/>
              <a:gd name="connsiteY4" fmla="*/ 1394701 h 6256135"/>
              <a:gd name="connsiteX5" fmla="*/ 6679 w 12288138"/>
              <a:gd name="connsiteY5" fmla="*/ 4619906 h 6256135"/>
              <a:gd name="connsiteX6" fmla="*/ 89932 w 12288138"/>
              <a:gd name="connsiteY6" fmla="*/ 5966555 h 6256135"/>
              <a:gd name="connsiteX7" fmla="*/ 2768884 w 12288138"/>
              <a:gd name="connsiteY7" fmla="*/ 5954696 h 6256135"/>
              <a:gd name="connsiteX8" fmla="*/ 4422579 w 12288138"/>
              <a:gd name="connsiteY8" fmla="*/ 5933313 h 6256135"/>
              <a:gd name="connsiteX9" fmla="*/ 5393880 w 12288138"/>
              <a:gd name="connsiteY9" fmla="*/ 5949176 h 6256135"/>
              <a:gd name="connsiteX10" fmla="*/ 5877638 w 12288138"/>
              <a:gd name="connsiteY10" fmla="*/ 6256135 h 6256135"/>
              <a:gd name="connsiteX11" fmla="*/ 6150141 w 12288138"/>
              <a:gd name="connsiteY11" fmla="*/ 5933407 h 6256135"/>
              <a:gd name="connsiteX12" fmla="*/ 9277333 w 12288138"/>
              <a:gd name="connsiteY12" fmla="*/ 5936622 h 6256135"/>
              <a:gd name="connsiteX13" fmla="*/ 10186235 w 12288138"/>
              <a:gd name="connsiteY13" fmla="*/ 5939497 h 6256135"/>
              <a:gd name="connsiteX14" fmla="*/ 11106174 w 12288138"/>
              <a:gd name="connsiteY14" fmla="*/ 5947364 h 6256135"/>
              <a:gd name="connsiteX15" fmla="*/ 12264257 w 12288138"/>
              <a:gd name="connsiteY15" fmla="*/ 5946318 h 6256135"/>
              <a:gd name="connsiteX16" fmla="*/ 12242403 w 12288138"/>
              <a:gd name="connsiteY16" fmla="*/ 2646672 h 6256135"/>
              <a:gd name="connsiteX17" fmla="*/ 12233051 w 12288138"/>
              <a:gd name="connsiteY17" fmla="*/ 201311 h 6256135"/>
              <a:gd name="connsiteX18" fmla="*/ 11729726 w 12288138"/>
              <a:gd name="connsiteY18" fmla="*/ 132612 h 6256135"/>
              <a:gd name="connsiteX19" fmla="*/ 10438260 w 12288138"/>
              <a:gd name="connsiteY19" fmla="*/ 126057 h 6256135"/>
              <a:gd name="connsiteX20" fmla="*/ 7778825 w 12288138"/>
              <a:gd name="connsiteY20" fmla="*/ 100908 h 6256135"/>
              <a:gd name="connsiteX21" fmla="*/ 2071691 w 12288138"/>
              <a:gd name="connsiteY21" fmla="*/ 24998 h 6256135"/>
              <a:gd name="connsiteX0" fmla="*/ 2071691 w 12281699"/>
              <a:gd name="connsiteY0" fmla="*/ 0 h 6231137"/>
              <a:gd name="connsiteX1" fmla="*/ 483610 w 12281699"/>
              <a:gd name="connsiteY1" fmla="*/ 10761 h 6231137"/>
              <a:gd name="connsiteX2" fmla="*/ 36453 w 12281699"/>
              <a:gd name="connsiteY2" fmla="*/ 26521 h 6231137"/>
              <a:gd name="connsiteX3" fmla="*/ 36452 w 12281699"/>
              <a:gd name="connsiteY3" fmla="*/ 844885 h 6231137"/>
              <a:gd name="connsiteX4" fmla="*/ 17296 w 12281699"/>
              <a:gd name="connsiteY4" fmla="*/ 1369703 h 6231137"/>
              <a:gd name="connsiteX5" fmla="*/ 6679 w 12281699"/>
              <a:gd name="connsiteY5" fmla="*/ 4594908 h 6231137"/>
              <a:gd name="connsiteX6" fmla="*/ 89932 w 12281699"/>
              <a:gd name="connsiteY6" fmla="*/ 5941557 h 6231137"/>
              <a:gd name="connsiteX7" fmla="*/ 2768884 w 12281699"/>
              <a:gd name="connsiteY7" fmla="*/ 5929698 h 6231137"/>
              <a:gd name="connsiteX8" fmla="*/ 4422579 w 12281699"/>
              <a:gd name="connsiteY8" fmla="*/ 5908315 h 6231137"/>
              <a:gd name="connsiteX9" fmla="*/ 5393880 w 12281699"/>
              <a:gd name="connsiteY9" fmla="*/ 5924178 h 6231137"/>
              <a:gd name="connsiteX10" fmla="*/ 5877638 w 12281699"/>
              <a:gd name="connsiteY10" fmla="*/ 6231137 h 6231137"/>
              <a:gd name="connsiteX11" fmla="*/ 6150141 w 12281699"/>
              <a:gd name="connsiteY11" fmla="*/ 5908409 h 6231137"/>
              <a:gd name="connsiteX12" fmla="*/ 9277333 w 12281699"/>
              <a:gd name="connsiteY12" fmla="*/ 5911624 h 6231137"/>
              <a:gd name="connsiteX13" fmla="*/ 10186235 w 12281699"/>
              <a:gd name="connsiteY13" fmla="*/ 5914499 h 6231137"/>
              <a:gd name="connsiteX14" fmla="*/ 11106174 w 12281699"/>
              <a:gd name="connsiteY14" fmla="*/ 5922366 h 6231137"/>
              <a:gd name="connsiteX15" fmla="*/ 12264257 w 12281699"/>
              <a:gd name="connsiteY15" fmla="*/ 5921320 h 6231137"/>
              <a:gd name="connsiteX16" fmla="*/ 12242403 w 12281699"/>
              <a:gd name="connsiteY16" fmla="*/ 2621674 h 6231137"/>
              <a:gd name="connsiteX17" fmla="*/ 12233051 w 12281699"/>
              <a:gd name="connsiteY17" fmla="*/ 176313 h 6231137"/>
              <a:gd name="connsiteX18" fmla="*/ 11729726 w 12281699"/>
              <a:gd name="connsiteY18" fmla="*/ 107614 h 6231137"/>
              <a:gd name="connsiteX19" fmla="*/ 10438260 w 12281699"/>
              <a:gd name="connsiteY19" fmla="*/ 101059 h 6231137"/>
              <a:gd name="connsiteX20" fmla="*/ 7778825 w 12281699"/>
              <a:gd name="connsiteY20" fmla="*/ 75910 h 6231137"/>
              <a:gd name="connsiteX21" fmla="*/ 2071691 w 12281699"/>
              <a:gd name="connsiteY21" fmla="*/ 0 h 6231137"/>
              <a:gd name="connsiteX0" fmla="*/ 2071691 w 12281973"/>
              <a:gd name="connsiteY0" fmla="*/ 17107 h 6248244"/>
              <a:gd name="connsiteX1" fmla="*/ 483610 w 12281973"/>
              <a:gd name="connsiteY1" fmla="*/ 27868 h 6248244"/>
              <a:gd name="connsiteX2" fmla="*/ 36453 w 12281973"/>
              <a:gd name="connsiteY2" fmla="*/ 43628 h 6248244"/>
              <a:gd name="connsiteX3" fmla="*/ 36452 w 12281973"/>
              <a:gd name="connsiteY3" fmla="*/ 861992 h 6248244"/>
              <a:gd name="connsiteX4" fmla="*/ 17296 w 12281973"/>
              <a:gd name="connsiteY4" fmla="*/ 1386810 h 6248244"/>
              <a:gd name="connsiteX5" fmla="*/ 6679 w 12281973"/>
              <a:gd name="connsiteY5" fmla="*/ 4612015 h 6248244"/>
              <a:gd name="connsiteX6" fmla="*/ 89932 w 12281973"/>
              <a:gd name="connsiteY6" fmla="*/ 5958664 h 6248244"/>
              <a:gd name="connsiteX7" fmla="*/ 2768884 w 12281973"/>
              <a:gd name="connsiteY7" fmla="*/ 5946805 h 6248244"/>
              <a:gd name="connsiteX8" fmla="*/ 4422579 w 12281973"/>
              <a:gd name="connsiteY8" fmla="*/ 5925422 h 6248244"/>
              <a:gd name="connsiteX9" fmla="*/ 5393880 w 12281973"/>
              <a:gd name="connsiteY9" fmla="*/ 5941285 h 6248244"/>
              <a:gd name="connsiteX10" fmla="*/ 5877638 w 12281973"/>
              <a:gd name="connsiteY10" fmla="*/ 6248244 h 6248244"/>
              <a:gd name="connsiteX11" fmla="*/ 6150141 w 12281973"/>
              <a:gd name="connsiteY11" fmla="*/ 5925516 h 6248244"/>
              <a:gd name="connsiteX12" fmla="*/ 9277333 w 12281973"/>
              <a:gd name="connsiteY12" fmla="*/ 5928731 h 6248244"/>
              <a:gd name="connsiteX13" fmla="*/ 10186235 w 12281973"/>
              <a:gd name="connsiteY13" fmla="*/ 5931606 h 6248244"/>
              <a:gd name="connsiteX14" fmla="*/ 11106174 w 12281973"/>
              <a:gd name="connsiteY14" fmla="*/ 5939473 h 6248244"/>
              <a:gd name="connsiteX15" fmla="*/ 12264257 w 12281973"/>
              <a:gd name="connsiteY15" fmla="*/ 5938427 h 6248244"/>
              <a:gd name="connsiteX16" fmla="*/ 12242403 w 12281973"/>
              <a:gd name="connsiteY16" fmla="*/ 2638781 h 6248244"/>
              <a:gd name="connsiteX17" fmla="*/ 12233051 w 12281973"/>
              <a:gd name="connsiteY17" fmla="*/ 193420 h 6248244"/>
              <a:gd name="connsiteX18" fmla="*/ 11824723 w 12281973"/>
              <a:gd name="connsiteY18" fmla="*/ 146142 h 6248244"/>
              <a:gd name="connsiteX19" fmla="*/ 10438260 w 12281973"/>
              <a:gd name="connsiteY19" fmla="*/ 118166 h 6248244"/>
              <a:gd name="connsiteX20" fmla="*/ 7778825 w 12281973"/>
              <a:gd name="connsiteY20" fmla="*/ 93017 h 6248244"/>
              <a:gd name="connsiteX21" fmla="*/ 2071691 w 12281973"/>
              <a:gd name="connsiteY21" fmla="*/ 17107 h 6248244"/>
              <a:gd name="connsiteX0" fmla="*/ 2071691 w 12281973"/>
              <a:gd name="connsiteY0" fmla="*/ 19214 h 6250351"/>
              <a:gd name="connsiteX1" fmla="*/ 483610 w 12281973"/>
              <a:gd name="connsiteY1" fmla="*/ 29975 h 6250351"/>
              <a:gd name="connsiteX2" fmla="*/ 36453 w 12281973"/>
              <a:gd name="connsiteY2" fmla="*/ 45735 h 6250351"/>
              <a:gd name="connsiteX3" fmla="*/ 36452 w 12281973"/>
              <a:gd name="connsiteY3" fmla="*/ 864099 h 6250351"/>
              <a:gd name="connsiteX4" fmla="*/ 17296 w 12281973"/>
              <a:gd name="connsiteY4" fmla="*/ 1388917 h 6250351"/>
              <a:gd name="connsiteX5" fmla="*/ 6679 w 12281973"/>
              <a:gd name="connsiteY5" fmla="*/ 4614122 h 6250351"/>
              <a:gd name="connsiteX6" fmla="*/ 89932 w 12281973"/>
              <a:gd name="connsiteY6" fmla="*/ 5960771 h 6250351"/>
              <a:gd name="connsiteX7" fmla="*/ 2768884 w 12281973"/>
              <a:gd name="connsiteY7" fmla="*/ 5948912 h 6250351"/>
              <a:gd name="connsiteX8" fmla="*/ 4422579 w 12281973"/>
              <a:gd name="connsiteY8" fmla="*/ 5927529 h 6250351"/>
              <a:gd name="connsiteX9" fmla="*/ 5393880 w 12281973"/>
              <a:gd name="connsiteY9" fmla="*/ 5943392 h 6250351"/>
              <a:gd name="connsiteX10" fmla="*/ 5877638 w 12281973"/>
              <a:gd name="connsiteY10" fmla="*/ 6250351 h 6250351"/>
              <a:gd name="connsiteX11" fmla="*/ 6150141 w 12281973"/>
              <a:gd name="connsiteY11" fmla="*/ 5927623 h 6250351"/>
              <a:gd name="connsiteX12" fmla="*/ 9277333 w 12281973"/>
              <a:gd name="connsiteY12" fmla="*/ 5930838 h 6250351"/>
              <a:gd name="connsiteX13" fmla="*/ 10186235 w 12281973"/>
              <a:gd name="connsiteY13" fmla="*/ 5933713 h 6250351"/>
              <a:gd name="connsiteX14" fmla="*/ 11106174 w 12281973"/>
              <a:gd name="connsiteY14" fmla="*/ 5941580 h 6250351"/>
              <a:gd name="connsiteX15" fmla="*/ 12264257 w 12281973"/>
              <a:gd name="connsiteY15" fmla="*/ 5940534 h 6250351"/>
              <a:gd name="connsiteX16" fmla="*/ 12242403 w 12281973"/>
              <a:gd name="connsiteY16" fmla="*/ 2640888 h 6250351"/>
              <a:gd name="connsiteX17" fmla="*/ 12233051 w 12281973"/>
              <a:gd name="connsiteY17" fmla="*/ 195527 h 6250351"/>
              <a:gd name="connsiteX18" fmla="*/ 11824723 w 12281973"/>
              <a:gd name="connsiteY18" fmla="*/ 148249 h 6250351"/>
              <a:gd name="connsiteX19" fmla="*/ 10295765 w 12281973"/>
              <a:gd name="connsiteY19" fmla="*/ 141693 h 6250351"/>
              <a:gd name="connsiteX20" fmla="*/ 7778825 w 12281973"/>
              <a:gd name="connsiteY20" fmla="*/ 95124 h 6250351"/>
              <a:gd name="connsiteX21" fmla="*/ 2071691 w 12281973"/>
              <a:gd name="connsiteY21" fmla="*/ 19214 h 6250351"/>
              <a:gd name="connsiteX0" fmla="*/ 2071691 w 12322325"/>
              <a:gd name="connsiteY0" fmla="*/ 0 h 6231137"/>
              <a:gd name="connsiteX1" fmla="*/ 483610 w 12322325"/>
              <a:gd name="connsiteY1" fmla="*/ 10761 h 6231137"/>
              <a:gd name="connsiteX2" fmla="*/ 36453 w 12322325"/>
              <a:gd name="connsiteY2" fmla="*/ 26521 h 6231137"/>
              <a:gd name="connsiteX3" fmla="*/ 36452 w 12322325"/>
              <a:gd name="connsiteY3" fmla="*/ 844885 h 6231137"/>
              <a:gd name="connsiteX4" fmla="*/ 17296 w 12322325"/>
              <a:gd name="connsiteY4" fmla="*/ 1369703 h 6231137"/>
              <a:gd name="connsiteX5" fmla="*/ 6679 w 12322325"/>
              <a:gd name="connsiteY5" fmla="*/ 4594908 h 6231137"/>
              <a:gd name="connsiteX6" fmla="*/ 89932 w 12322325"/>
              <a:gd name="connsiteY6" fmla="*/ 5941557 h 6231137"/>
              <a:gd name="connsiteX7" fmla="*/ 2768884 w 12322325"/>
              <a:gd name="connsiteY7" fmla="*/ 5929698 h 6231137"/>
              <a:gd name="connsiteX8" fmla="*/ 4422579 w 12322325"/>
              <a:gd name="connsiteY8" fmla="*/ 5908315 h 6231137"/>
              <a:gd name="connsiteX9" fmla="*/ 5393880 w 12322325"/>
              <a:gd name="connsiteY9" fmla="*/ 5924178 h 6231137"/>
              <a:gd name="connsiteX10" fmla="*/ 5877638 w 12322325"/>
              <a:gd name="connsiteY10" fmla="*/ 6231137 h 6231137"/>
              <a:gd name="connsiteX11" fmla="*/ 6150141 w 12322325"/>
              <a:gd name="connsiteY11" fmla="*/ 5908409 h 6231137"/>
              <a:gd name="connsiteX12" fmla="*/ 9277333 w 12322325"/>
              <a:gd name="connsiteY12" fmla="*/ 5911624 h 6231137"/>
              <a:gd name="connsiteX13" fmla="*/ 10186235 w 12322325"/>
              <a:gd name="connsiteY13" fmla="*/ 5914499 h 6231137"/>
              <a:gd name="connsiteX14" fmla="*/ 11106174 w 12322325"/>
              <a:gd name="connsiteY14" fmla="*/ 5922366 h 6231137"/>
              <a:gd name="connsiteX15" fmla="*/ 12264257 w 12322325"/>
              <a:gd name="connsiteY15" fmla="*/ 5921320 h 6231137"/>
              <a:gd name="connsiteX16" fmla="*/ 12242403 w 12322325"/>
              <a:gd name="connsiteY16" fmla="*/ 2621674 h 6231137"/>
              <a:gd name="connsiteX17" fmla="*/ 12233051 w 12322325"/>
              <a:gd name="connsiteY17" fmla="*/ 176313 h 6231137"/>
              <a:gd name="connsiteX18" fmla="*/ 11824723 w 12322325"/>
              <a:gd name="connsiteY18" fmla="*/ 129035 h 6231137"/>
              <a:gd name="connsiteX19" fmla="*/ 10295765 w 12322325"/>
              <a:gd name="connsiteY19" fmla="*/ 122479 h 6231137"/>
              <a:gd name="connsiteX20" fmla="*/ 7778825 w 12322325"/>
              <a:gd name="connsiteY20" fmla="*/ 75910 h 6231137"/>
              <a:gd name="connsiteX21" fmla="*/ 2071691 w 12322325"/>
              <a:gd name="connsiteY21" fmla="*/ 0 h 6231137"/>
              <a:gd name="connsiteX0" fmla="*/ 2071691 w 12275492"/>
              <a:gd name="connsiteY0" fmla="*/ 0 h 6231137"/>
              <a:gd name="connsiteX1" fmla="*/ 483610 w 12275492"/>
              <a:gd name="connsiteY1" fmla="*/ 10761 h 6231137"/>
              <a:gd name="connsiteX2" fmla="*/ 36453 w 12275492"/>
              <a:gd name="connsiteY2" fmla="*/ 26521 h 6231137"/>
              <a:gd name="connsiteX3" fmla="*/ 36452 w 12275492"/>
              <a:gd name="connsiteY3" fmla="*/ 844885 h 6231137"/>
              <a:gd name="connsiteX4" fmla="*/ 17296 w 12275492"/>
              <a:gd name="connsiteY4" fmla="*/ 1369703 h 6231137"/>
              <a:gd name="connsiteX5" fmla="*/ 6679 w 12275492"/>
              <a:gd name="connsiteY5" fmla="*/ 4594908 h 6231137"/>
              <a:gd name="connsiteX6" fmla="*/ 89932 w 12275492"/>
              <a:gd name="connsiteY6" fmla="*/ 5941557 h 6231137"/>
              <a:gd name="connsiteX7" fmla="*/ 2768884 w 12275492"/>
              <a:gd name="connsiteY7" fmla="*/ 5929698 h 6231137"/>
              <a:gd name="connsiteX8" fmla="*/ 4422579 w 12275492"/>
              <a:gd name="connsiteY8" fmla="*/ 5908315 h 6231137"/>
              <a:gd name="connsiteX9" fmla="*/ 5393880 w 12275492"/>
              <a:gd name="connsiteY9" fmla="*/ 5924178 h 6231137"/>
              <a:gd name="connsiteX10" fmla="*/ 5877638 w 12275492"/>
              <a:gd name="connsiteY10" fmla="*/ 6231137 h 6231137"/>
              <a:gd name="connsiteX11" fmla="*/ 6150141 w 12275492"/>
              <a:gd name="connsiteY11" fmla="*/ 5908409 h 6231137"/>
              <a:gd name="connsiteX12" fmla="*/ 9277333 w 12275492"/>
              <a:gd name="connsiteY12" fmla="*/ 5911624 h 6231137"/>
              <a:gd name="connsiteX13" fmla="*/ 10186235 w 12275492"/>
              <a:gd name="connsiteY13" fmla="*/ 5914499 h 6231137"/>
              <a:gd name="connsiteX14" fmla="*/ 11106174 w 12275492"/>
              <a:gd name="connsiteY14" fmla="*/ 5922366 h 6231137"/>
              <a:gd name="connsiteX15" fmla="*/ 12264257 w 12275492"/>
              <a:gd name="connsiteY15" fmla="*/ 5921320 h 6231137"/>
              <a:gd name="connsiteX16" fmla="*/ 12242403 w 12275492"/>
              <a:gd name="connsiteY16" fmla="*/ 2621674 h 6231137"/>
              <a:gd name="connsiteX17" fmla="*/ 12233051 w 12275492"/>
              <a:gd name="connsiteY17" fmla="*/ 176313 h 6231137"/>
              <a:gd name="connsiteX18" fmla="*/ 11824723 w 12275492"/>
              <a:gd name="connsiteY18" fmla="*/ 129035 h 6231137"/>
              <a:gd name="connsiteX19" fmla="*/ 10295765 w 12275492"/>
              <a:gd name="connsiteY19" fmla="*/ 122479 h 6231137"/>
              <a:gd name="connsiteX20" fmla="*/ 7778825 w 12275492"/>
              <a:gd name="connsiteY20" fmla="*/ 75910 h 6231137"/>
              <a:gd name="connsiteX21" fmla="*/ 2071691 w 12275492"/>
              <a:gd name="connsiteY21" fmla="*/ 0 h 6231137"/>
              <a:gd name="connsiteX0" fmla="*/ 2071691 w 12313887"/>
              <a:gd name="connsiteY0" fmla="*/ 20004 h 6251141"/>
              <a:gd name="connsiteX1" fmla="*/ 483610 w 12313887"/>
              <a:gd name="connsiteY1" fmla="*/ 30765 h 6251141"/>
              <a:gd name="connsiteX2" fmla="*/ 36453 w 12313887"/>
              <a:gd name="connsiteY2" fmla="*/ 46525 h 6251141"/>
              <a:gd name="connsiteX3" fmla="*/ 36452 w 12313887"/>
              <a:gd name="connsiteY3" fmla="*/ 864889 h 6251141"/>
              <a:gd name="connsiteX4" fmla="*/ 17296 w 12313887"/>
              <a:gd name="connsiteY4" fmla="*/ 1389707 h 6251141"/>
              <a:gd name="connsiteX5" fmla="*/ 6679 w 12313887"/>
              <a:gd name="connsiteY5" fmla="*/ 4614912 h 6251141"/>
              <a:gd name="connsiteX6" fmla="*/ 89932 w 12313887"/>
              <a:gd name="connsiteY6" fmla="*/ 5961561 h 6251141"/>
              <a:gd name="connsiteX7" fmla="*/ 2768884 w 12313887"/>
              <a:gd name="connsiteY7" fmla="*/ 5949702 h 6251141"/>
              <a:gd name="connsiteX8" fmla="*/ 4422579 w 12313887"/>
              <a:gd name="connsiteY8" fmla="*/ 5928319 h 6251141"/>
              <a:gd name="connsiteX9" fmla="*/ 5393880 w 12313887"/>
              <a:gd name="connsiteY9" fmla="*/ 5944182 h 6251141"/>
              <a:gd name="connsiteX10" fmla="*/ 5877638 w 12313887"/>
              <a:gd name="connsiteY10" fmla="*/ 6251141 h 6251141"/>
              <a:gd name="connsiteX11" fmla="*/ 6150141 w 12313887"/>
              <a:gd name="connsiteY11" fmla="*/ 5928413 h 6251141"/>
              <a:gd name="connsiteX12" fmla="*/ 9277333 w 12313887"/>
              <a:gd name="connsiteY12" fmla="*/ 5931628 h 6251141"/>
              <a:gd name="connsiteX13" fmla="*/ 10186235 w 12313887"/>
              <a:gd name="connsiteY13" fmla="*/ 5934503 h 6251141"/>
              <a:gd name="connsiteX14" fmla="*/ 11106174 w 12313887"/>
              <a:gd name="connsiteY14" fmla="*/ 5942370 h 6251141"/>
              <a:gd name="connsiteX15" fmla="*/ 12264257 w 12313887"/>
              <a:gd name="connsiteY15" fmla="*/ 5941324 h 6251141"/>
              <a:gd name="connsiteX16" fmla="*/ 12289901 w 12313887"/>
              <a:gd name="connsiteY16" fmla="*/ 2652389 h 6251141"/>
              <a:gd name="connsiteX17" fmla="*/ 12233051 w 12313887"/>
              <a:gd name="connsiteY17" fmla="*/ 196317 h 6251141"/>
              <a:gd name="connsiteX18" fmla="*/ 11824723 w 12313887"/>
              <a:gd name="connsiteY18" fmla="*/ 149039 h 6251141"/>
              <a:gd name="connsiteX19" fmla="*/ 10295765 w 12313887"/>
              <a:gd name="connsiteY19" fmla="*/ 142483 h 6251141"/>
              <a:gd name="connsiteX20" fmla="*/ 7778825 w 12313887"/>
              <a:gd name="connsiteY20" fmla="*/ 95914 h 6251141"/>
              <a:gd name="connsiteX21" fmla="*/ 2071691 w 12313887"/>
              <a:gd name="connsiteY21" fmla="*/ 20004 h 6251141"/>
              <a:gd name="connsiteX0" fmla="*/ 2071691 w 12332516"/>
              <a:gd name="connsiteY0" fmla="*/ 20004 h 6251141"/>
              <a:gd name="connsiteX1" fmla="*/ 483610 w 12332516"/>
              <a:gd name="connsiteY1" fmla="*/ 30765 h 6251141"/>
              <a:gd name="connsiteX2" fmla="*/ 36453 w 12332516"/>
              <a:gd name="connsiteY2" fmla="*/ 46525 h 6251141"/>
              <a:gd name="connsiteX3" fmla="*/ 36452 w 12332516"/>
              <a:gd name="connsiteY3" fmla="*/ 864889 h 6251141"/>
              <a:gd name="connsiteX4" fmla="*/ 17296 w 12332516"/>
              <a:gd name="connsiteY4" fmla="*/ 1389707 h 6251141"/>
              <a:gd name="connsiteX5" fmla="*/ 6679 w 12332516"/>
              <a:gd name="connsiteY5" fmla="*/ 4614912 h 6251141"/>
              <a:gd name="connsiteX6" fmla="*/ 89932 w 12332516"/>
              <a:gd name="connsiteY6" fmla="*/ 5961561 h 6251141"/>
              <a:gd name="connsiteX7" fmla="*/ 2768884 w 12332516"/>
              <a:gd name="connsiteY7" fmla="*/ 5949702 h 6251141"/>
              <a:gd name="connsiteX8" fmla="*/ 4422579 w 12332516"/>
              <a:gd name="connsiteY8" fmla="*/ 5928319 h 6251141"/>
              <a:gd name="connsiteX9" fmla="*/ 5393880 w 12332516"/>
              <a:gd name="connsiteY9" fmla="*/ 5944182 h 6251141"/>
              <a:gd name="connsiteX10" fmla="*/ 5877638 w 12332516"/>
              <a:gd name="connsiteY10" fmla="*/ 6251141 h 6251141"/>
              <a:gd name="connsiteX11" fmla="*/ 6150141 w 12332516"/>
              <a:gd name="connsiteY11" fmla="*/ 5928413 h 6251141"/>
              <a:gd name="connsiteX12" fmla="*/ 9277333 w 12332516"/>
              <a:gd name="connsiteY12" fmla="*/ 5931628 h 6251141"/>
              <a:gd name="connsiteX13" fmla="*/ 10186235 w 12332516"/>
              <a:gd name="connsiteY13" fmla="*/ 5934503 h 6251141"/>
              <a:gd name="connsiteX14" fmla="*/ 11106174 w 12332516"/>
              <a:gd name="connsiteY14" fmla="*/ 5942370 h 6251141"/>
              <a:gd name="connsiteX15" fmla="*/ 12264257 w 12332516"/>
              <a:gd name="connsiteY15" fmla="*/ 5941324 h 6251141"/>
              <a:gd name="connsiteX16" fmla="*/ 12289901 w 12332516"/>
              <a:gd name="connsiteY16" fmla="*/ 2652389 h 6251141"/>
              <a:gd name="connsiteX17" fmla="*/ 12280552 w 12332516"/>
              <a:gd name="connsiteY17" fmla="*/ 196317 h 6251141"/>
              <a:gd name="connsiteX18" fmla="*/ 11824723 w 12332516"/>
              <a:gd name="connsiteY18" fmla="*/ 149039 h 6251141"/>
              <a:gd name="connsiteX19" fmla="*/ 10295765 w 12332516"/>
              <a:gd name="connsiteY19" fmla="*/ 142483 h 6251141"/>
              <a:gd name="connsiteX20" fmla="*/ 7778825 w 12332516"/>
              <a:gd name="connsiteY20" fmla="*/ 95914 h 6251141"/>
              <a:gd name="connsiteX21" fmla="*/ 2071691 w 12332516"/>
              <a:gd name="connsiteY21" fmla="*/ 20004 h 6251141"/>
              <a:gd name="connsiteX0" fmla="*/ 2071691 w 12322347"/>
              <a:gd name="connsiteY0" fmla="*/ 0 h 6231137"/>
              <a:gd name="connsiteX1" fmla="*/ 483610 w 12322347"/>
              <a:gd name="connsiteY1" fmla="*/ 10761 h 6231137"/>
              <a:gd name="connsiteX2" fmla="*/ 36453 w 12322347"/>
              <a:gd name="connsiteY2" fmla="*/ 26521 h 6231137"/>
              <a:gd name="connsiteX3" fmla="*/ 36452 w 12322347"/>
              <a:gd name="connsiteY3" fmla="*/ 844885 h 6231137"/>
              <a:gd name="connsiteX4" fmla="*/ 17296 w 12322347"/>
              <a:gd name="connsiteY4" fmla="*/ 1369703 h 6231137"/>
              <a:gd name="connsiteX5" fmla="*/ 6679 w 12322347"/>
              <a:gd name="connsiteY5" fmla="*/ 4594908 h 6231137"/>
              <a:gd name="connsiteX6" fmla="*/ 89932 w 12322347"/>
              <a:gd name="connsiteY6" fmla="*/ 5941557 h 6231137"/>
              <a:gd name="connsiteX7" fmla="*/ 2768884 w 12322347"/>
              <a:gd name="connsiteY7" fmla="*/ 5929698 h 6231137"/>
              <a:gd name="connsiteX8" fmla="*/ 4422579 w 12322347"/>
              <a:gd name="connsiteY8" fmla="*/ 5908315 h 6231137"/>
              <a:gd name="connsiteX9" fmla="*/ 5393880 w 12322347"/>
              <a:gd name="connsiteY9" fmla="*/ 5924178 h 6231137"/>
              <a:gd name="connsiteX10" fmla="*/ 5877638 w 12322347"/>
              <a:gd name="connsiteY10" fmla="*/ 6231137 h 6231137"/>
              <a:gd name="connsiteX11" fmla="*/ 6150141 w 12322347"/>
              <a:gd name="connsiteY11" fmla="*/ 5908409 h 6231137"/>
              <a:gd name="connsiteX12" fmla="*/ 9277333 w 12322347"/>
              <a:gd name="connsiteY12" fmla="*/ 5911624 h 6231137"/>
              <a:gd name="connsiteX13" fmla="*/ 10186235 w 12322347"/>
              <a:gd name="connsiteY13" fmla="*/ 5914499 h 6231137"/>
              <a:gd name="connsiteX14" fmla="*/ 11106174 w 12322347"/>
              <a:gd name="connsiteY14" fmla="*/ 5922366 h 6231137"/>
              <a:gd name="connsiteX15" fmla="*/ 12264257 w 12322347"/>
              <a:gd name="connsiteY15" fmla="*/ 5921320 h 6231137"/>
              <a:gd name="connsiteX16" fmla="*/ 12289901 w 12322347"/>
              <a:gd name="connsiteY16" fmla="*/ 2632385 h 6231137"/>
              <a:gd name="connsiteX17" fmla="*/ 12280552 w 12322347"/>
              <a:gd name="connsiteY17" fmla="*/ 176313 h 6231137"/>
              <a:gd name="connsiteX18" fmla="*/ 11824723 w 12322347"/>
              <a:gd name="connsiteY18" fmla="*/ 129035 h 6231137"/>
              <a:gd name="connsiteX19" fmla="*/ 10295765 w 12322347"/>
              <a:gd name="connsiteY19" fmla="*/ 122479 h 6231137"/>
              <a:gd name="connsiteX20" fmla="*/ 7778825 w 12322347"/>
              <a:gd name="connsiteY20" fmla="*/ 75910 h 6231137"/>
              <a:gd name="connsiteX21" fmla="*/ 2071691 w 12322347"/>
              <a:gd name="connsiteY21" fmla="*/ 0 h 6231137"/>
              <a:gd name="connsiteX0" fmla="*/ 2071691 w 12322347"/>
              <a:gd name="connsiteY0" fmla="*/ 0 h 6231137"/>
              <a:gd name="connsiteX1" fmla="*/ 483610 w 12322347"/>
              <a:gd name="connsiteY1" fmla="*/ 10761 h 6231137"/>
              <a:gd name="connsiteX2" fmla="*/ 36453 w 12322347"/>
              <a:gd name="connsiteY2" fmla="*/ 68771 h 6231137"/>
              <a:gd name="connsiteX3" fmla="*/ 36452 w 12322347"/>
              <a:gd name="connsiteY3" fmla="*/ 844885 h 6231137"/>
              <a:gd name="connsiteX4" fmla="*/ 17296 w 12322347"/>
              <a:gd name="connsiteY4" fmla="*/ 1369703 h 6231137"/>
              <a:gd name="connsiteX5" fmla="*/ 6679 w 12322347"/>
              <a:gd name="connsiteY5" fmla="*/ 4594908 h 6231137"/>
              <a:gd name="connsiteX6" fmla="*/ 89932 w 12322347"/>
              <a:gd name="connsiteY6" fmla="*/ 5941557 h 6231137"/>
              <a:gd name="connsiteX7" fmla="*/ 2768884 w 12322347"/>
              <a:gd name="connsiteY7" fmla="*/ 5929698 h 6231137"/>
              <a:gd name="connsiteX8" fmla="*/ 4422579 w 12322347"/>
              <a:gd name="connsiteY8" fmla="*/ 5908315 h 6231137"/>
              <a:gd name="connsiteX9" fmla="*/ 5393880 w 12322347"/>
              <a:gd name="connsiteY9" fmla="*/ 5924178 h 6231137"/>
              <a:gd name="connsiteX10" fmla="*/ 5877638 w 12322347"/>
              <a:gd name="connsiteY10" fmla="*/ 6231137 h 6231137"/>
              <a:gd name="connsiteX11" fmla="*/ 6150141 w 12322347"/>
              <a:gd name="connsiteY11" fmla="*/ 5908409 h 6231137"/>
              <a:gd name="connsiteX12" fmla="*/ 9277333 w 12322347"/>
              <a:gd name="connsiteY12" fmla="*/ 5911624 h 6231137"/>
              <a:gd name="connsiteX13" fmla="*/ 10186235 w 12322347"/>
              <a:gd name="connsiteY13" fmla="*/ 5914499 h 6231137"/>
              <a:gd name="connsiteX14" fmla="*/ 11106174 w 12322347"/>
              <a:gd name="connsiteY14" fmla="*/ 5922366 h 6231137"/>
              <a:gd name="connsiteX15" fmla="*/ 12264257 w 12322347"/>
              <a:gd name="connsiteY15" fmla="*/ 5921320 h 6231137"/>
              <a:gd name="connsiteX16" fmla="*/ 12289901 w 12322347"/>
              <a:gd name="connsiteY16" fmla="*/ 2632385 h 6231137"/>
              <a:gd name="connsiteX17" fmla="*/ 12280552 w 12322347"/>
              <a:gd name="connsiteY17" fmla="*/ 176313 h 6231137"/>
              <a:gd name="connsiteX18" fmla="*/ 11824723 w 12322347"/>
              <a:gd name="connsiteY18" fmla="*/ 129035 h 6231137"/>
              <a:gd name="connsiteX19" fmla="*/ 10295765 w 12322347"/>
              <a:gd name="connsiteY19" fmla="*/ 122479 h 6231137"/>
              <a:gd name="connsiteX20" fmla="*/ 7778825 w 12322347"/>
              <a:gd name="connsiteY20" fmla="*/ 75910 h 6231137"/>
              <a:gd name="connsiteX21" fmla="*/ 2071691 w 12322347"/>
              <a:gd name="connsiteY21" fmla="*/ 0 h 6231137"/>
              <a:gd name="connsiteX0" fmla="*/ 2071691 w 12322347"/>
              <a:gd name="connsiteY0" fmla="*/ 0 h 6231137"/>
              <a:gd name="connsiteX1" fmla="*/ 578608 w 12322347"/>
              <a:gd name="connsiteY1" fmla="*/ 42448 h 6231137"/>
              <a:gd name="connsiteX2" fmla="*/ 36453 w 12322347"/>
              <a:gd name="connsiteY2" fmla="*/ 68771 h 6231137"/>
              <a:gd name="connsiteX3" fmla="*/ 36452 w 12322347"/>
              <a:gd name="connsiteY3" fmla="*/ 844885 h 6231137"/>
              <a:gd name="connsiteX4" fmla="*/ 17296 w 12322347"/>
              <a:gd name="connsiteY4" fmla="*/ 1369703 h 6231137"/>
              <a:gd name="connsiteX5" fmla="*/ 6679 w 12322347"/>
              <a:gd name="connsiteY5" fmla="*/ 4594908 h 6231137"/>
              <a:gd name="connsiteX6" fmla="*/ 89932 w 12322347"/>
              <a:gd name="connsiteY6" fmla="*/ 5941557 h 6231137"/>
              <a:gd name="connsiteX7" fmla="*/ 2768884 w 12322347"/>
              <a:gd name="connsiteY7" fmla="*/ 5929698 h 6231137"/>
              <a:gd name="connsiteX8" fmla="*/ 4422579 w 12322347"/>
              <a:gd name="connsiteY8" fmla="*/ 5908315 h 6231137"/>
              <a:gd name="connsiteX9" fmla="*/ 5393880 w 12322347"/>
              <a:gd name="connsiteY9" fmla="*/ 5924178 h 6231137"/>
              <a:gd name="connsiteX10" fmla="*/ 5877638 w 12322347"/>
              <a:gd name="connsiteY10" fmla="*/ 6231137 h 6231137"/>
              <a:gd name="connsiteX11" fmla="*/ 6150141 w 12322347"/>
              <a:gd name="connsiteY11" fmla="*/ 5908409 h 6231137"/>
              <a:gd name="connsiteX12" fmla="*/ 9277333 w 12322347"/>
              <a:gd name="connsiteY12" fmla="*/ 5911624 h 6231137"/>
              <a:gd name="connsiteX13" fmla="*/ 10186235 w 12322347"/>
              <a:gd name="connsiteY13" fmla="*/ 5914499 h 6231137"/>
              <a:gd name="connsiteX14" fmla="*/ 11106174 w 12322347"/>
              <a:gd name="connsiteY14" fmla="*/ 5922366 h 6231137"/>
              <a:gd name="connsiteX15" fmla="*/ 12264257 w 12322347"/>
              <a:gd name="connsiteY15" fmla="*/ 5921320 h 6231137"/>
              <a:gd name="connsiteX16" fmla="*/ 12289901 w 12322347"/>
              <a:gd name="connsiteY16" fmla="*/ 2632385 h 6231137"/>
              <a:gd name="connsiteX17" fmla="*/ 12280552 w 12322347"/>
              <a:gd name="connsiteY17" fmla="*/ 176313 h 6231137"/>
              <a:gd name="connsiteX18" fmla="*/ 11824723 w 12322347"/>
              <a:gd name="connsiteY18" fmla="*/ 129035 h 6231137"/>
              <a:gd name="connsiteX19" fmla="*/ 10295765 w 12322347"/>
              <a:gd name="connsiteY19" fmla="*/ 122479 h 6231137"/>
              <a:gd name="connsiteX20" fmla="*/ 7778825 w 12322347"/>
              <a:gd name="connsiteY20" fmla="*/ 75910 h 6231137"/>
              <a:gd name="connsiteX21" fmla="*/ 2071691 w 12322347"/>
              <a:gd name="connsiteY21" fmla="*/ 0 h 6231137"/>
              <a:gd name="connsiteX0" fmla="*/ 2261685 w 12322347"/>
              <a:gd name="connsiteY0" fmla="*/ 10365 h 6188689"/>
              <a:gd name="connsiteX1" fmla="*/ 578608 w 12322347"/>
              <a:gd name="connsiteY1" fmla="*/ 0 h 6188689"/>
              <a:gd name="connsiteX2" fmla="*/ 36453 w 12322347"/>
              <a:gd name="connsiteY2" fmla="*/ 26323 h 6188689"/>
              <a:gd name="connsiteX3" fmla="*/ 36452 w 12322347"/>
              <a:gd name="connsiteY3" fmla="*/ 802437 h 6188689"/>
              <a:gd name="connsiteX4" fmla="*/ 17296 w 12322347"/>
              <a:gd name="connsiteY4" fmla="*/ 1327255 h 6188689"/>
              <a:gd name="connsiteX5" fmla="*/ 6679 w 12322347"/>
              <a:gd name="connsiteY5" fmla="*/ 4552460 h 6188689"/>
              <a:gd name="connsiteX6" fmla="*/ 89932 w 12322347"/>
              <a:gd name="connsiteY6" fmla="*/ 5899109 h 6188689"/>
              <a:gd name="connsiteX7" fmla="*/ 2768884 w 12322347"/>
              <a:gd name="connsiteY7" fmla="*/ 5887250 h 6188689"/>
              <a:gd name="connsiteX8" fmla="*/ 4422579 w 12322347"/>
              <a:gd name="connsiteY8" fmla="*/ 5865867 h 6188689"/>
              <a:gd name="connsiteX9" fmla="*/ 5393880 w 12322347"/>
              <a:gd name="connsiteY9" fmla="*/ 5881730 h 6188689"/>
              <a:gd name="connsiteX10" fmla="*/ 5877638 w 12322347"/>
              <a:gd name="connsiteY10" fmla="*/ 6188689 h 6188689"/>
              <a:gd name="connsiteX11" fmla="*/ 6150141 w 12322347"/>
              <a:gd name="connsiteY11" fmla="*/ 5865961 h 6188689"/>
              <a:gd name="connsiteX12" fmla="*/ 9277333 w 12322347"/>
              <a:gd name="connsiteY12" fmla="*/ 5869176 h 6188689"/>
              <a:gd name="connsiteX13" fmla="*/ 10186235 w 12322347"/>
              <a:gd name="connsiteY13" fmla="*/ 5872051 h 6188689"/>
              <a:gd name="connsiteX14" fmla="*/ 11106174 w 12322347"/>
              <a:gd name="connsiteY14" fmla="*/ 5879918 h 6188689"/>
              <a:gd name="connsiteX15" fmla="*/ 12264257 w 12322347"/>
              <a:gd name="connsiteY15" fmla="*/ 5878872 h 6188689"/>
              <a:gd name="connsiteX16" fmla="*/ 12289901 w 12322347"/>
              <a:gd name="connsiteY16" fmla="*/ 2589937 h 6188689"/>
              <a:gd name="connsiteX17" fmla="*/ 12280552 w 12322347"/>
              <a:gd name="connsiteY17" fmla="*/ 133865 h 6188689"/>
              <a:gd name="connsiteX18" fmla="*/ 11824723 w 12322347"/>
              <a:gd name="connsiteY18" fmla="*/ 86587 h 6188689"/>
              <a:gd name="connsiteX19" fmla="*/ 10295765 w 12322347"/>
              <a:gd name="connsiteY19" fmla="*/ 80031 h 6188689"/>
              <a:gd name="connsiteX20" fmla="*/ 7778825 w 12322347"/>
              <a:gd name="connsiteY20" fmla="*/ 33462 h 6188689"/>
              <a:gd name="connsiteX21" fmla="*/ 2261685 w 12322347"/>
              <a:gd name="connsiteY21" fmla="*/ 10365 h 6188689"/>
              <a:gd name="connsiteX0" fmla="*/ 2261685 w 12322347"/>
              <a:gd name="connsiteY0" fmla="*/ 0 h 6178324"/>
              <a:gd name="connsiteX1" fmla="*/ 816102 w 12322347"/>
              <a:gd name="connsiteY1" fmla="*/ 10760 h 6178324"/>
              <a:gd name="connsiteX2" fmla="*/ 36453 w 12322347"/>
              <a:gd name="connsiteY2" fmla="*/ 15958 h 6178324"/>
              <a:gd name="connsiteX3" fmla="*/ 36452 w 12322347"/>
              <a:gd name="connsiteY3" fmla="*/ 792072 h 6178324"/>
              <a:gd name="connsiteX4" fmla="*/ 17296 w 12322347"/>
              <a:gd name="connsiteY4" fmla="*/ 1316890 h 6178324"/>
              <a:gd name="connsiteX5" fmla="*/ 6679 w 12322347"/>
              <a:gd name="connsiteY5" fmla="*/ 4542095 h 6178324"/>
              <a:gd name="connsiteX6" fmla="*/ 89932 w 12322347"/>
              <a:gd name="connsiteY6" fmla="*/ 5888744 h 6178324"/>
              <a:gd name="connsiteX7" fmla="*/ 2768884 w 12322347"/>
              <a:gd name="connsiteY7" fmla="*/ 5876885 h 6178324"/>
              <a:gd name="connsiteX8" fmla="*/ 4422579 w 12322347"/>
              <a:gd name="connsiteY8" fmla="*/ 5855502 h 6178324"/>
              <a:gd name="connsiteX9" fmla="*/ 5393880 w 12322347"/>
              <a:gd name="connsiteY9" fmla="*/ 5871365 h 6178324"/>
              <a:gd name="connsiteX10" fmla="*/ 5877638 w 12322347"/>
              <a:gd name="connsiteY10" fmla="*/ 6178324 h 6178324"/>
              <a:gd name="connsiteX11" fmla="*/ 6150141 w 12322347"/>
              <a:gd name="connsiteY11" fmla="*/ 5855596 h 6178324"/>
              <a:gd name="connsiteX12" fmla="*/ 9277333 w 12322347"/>
              <a:gd name="connsiteY12" fmla="*/ 5858811 h 6178324"/>
              <a:gd name="connsiteX13" fmla="*/ 10186235 w 12322347"/>
              <a:gd name="connsiteY13" fmla="*/ 5861686 h 6178324"/>
              <a:gd name="connsiteX14" fmla="*/ 11106174 w 12322347"/>
              <a:gd name="connsiteY14" fmla="*/ 5869553 h 6178324"/>
              <a:gd name="connsiteX15" fmla="*/ 12264257 w 12322347"/>
              <a:gd name="connsiteY15" fmla="*/ 5868507 h 6178324"/>
              <a:gd name="connsiteX16" fmla="*/ 12289901 w 12322347"/>
              <a:gd name="connsiteY16" fmla="*/ 2579572 h 6178324"/>
              <a:gd name="connsiteX17" fmla="*/ 12280552 w 12322347"/>
              <a:gd name="connsiteY17" fmla="*/ 123500 h 6178324"/>
              <a:gd name="connsiteX18" fmla="*/ 11824723 w 12322347"/>
              <a:gd name="connsiteY18" fmla="*/ 76222 h 6178324"/>
              <a:gd name="connsiteX19" fmla="*/ 10295765 w 12322347"/>
              <a:gd name="connsiteY19" fmla="*/ 69666 h 6178324"/>
              <a:gd name="connsiteX20" fmla="*/ 7778825 w 12322347"/>
              <a:gd name="connsiteY20" fmla="*/ 23097 h 6178324"/>
              <a:gd name="connsiteX21" fmla="*/ 2261685 w 12322347"/>
              <a:gd name="connsiteY21" fmla="*/ 0 h 6178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2322347" h="6178324">
                <a:moveTo>
                  <a:pt x="2261685" y="0"/>
                </a:moveTo>
                <a:lnTo>
                  <a:pt x="816102" y="10760"/>
                </a:lnTo>
                <a:lnTo>
                  <a:pt x="36453" y="15958"/>
                </a:lnTo>
                <a:cubicBezTo>
                  <a:pt x="36453" y="288746"/>
                  <a:pt x="36452" y="519284"/>
                  <a:pt x="36452" y="792072"/>
                </a:cubicBezTo>
                <a:cubicBezTo>
                  <a:pt x="37984" y="902748"/>
                  <a:pt x="15764" y="1206214"/>
                  <a:pt x="17296" y="1316890"/>
                </a:cubicBezTo>
                <a:cubicBezTo>
                  <a:pt x="32125" y="1752674"/>
                  <a:pt x="-17301" y="3705146"/>
                  <a:pt x="6679" y="4542095"/>
                </a:cubicBezTo>
                <a:cubicBezTo>
                  <a:pt x="46570" y="5225386"/>
                  <a:pt x="-51265" y="5916324"/>
                  <a:pt x="89932" y="5888744"/>
                </a:cubicBezTo>
                <a:cubicBezTo>
                  <a:pt x="879263" y="5903089"/>
                  <a:pt x="1955065" y="5877266"/>
                  <a:pt x="2768884" y="5876885"/>
                </a:cubicBezTo>
                <a:lnTo>
                  <a:pt x="4422579" y="5855502"/>
                </a:lnTo>
                <a:lnTo>
                  <a:pt x="5393880" y="5871365"/>
                </a:lnTo>
                <a:cubicBezTo>
                  <a:pt x="5664089" y="6007274"/>
                  <a:pt x="5704024" y="6065354"/>
                  <a:pt x="5877638" y="6178324"/>
                </a:cubicBezTo>
                <a:cubicBezTo>
                  <a:pt x="5954187" y="6102215"/>
                  <a:pt x="6049125" y="5996227"/>
                  <a:pt x="6150141" y="5855596"/>
                </a:cubicBezTo>
                <a:cubicBezTo>
                  <a:pt x="6237130" y="5852856"/>
                  <a:pt x="8916121" y="5865726"/>
                  <a:pt x="9277333" y="5858811"/>
                </a:cubicBezTo>
                <a:lnTo>
                  <a:pt x="10186235" y="5861686"/>
                </a:lnTo>
                <a:lnTo>
                  <a:pt x="11106174" y="5869553"/>
                </a:lnTo>
                <a:cubicBezTo>
                  <a:pt x="11463837" y="5859889"/>
                  <a:pt x="12237326" y="5912260"/>
                  <a:pt x="12264257" y="5868507"/>
                </a:cubicBezTo>
                <a:cubicBezTo>
                  <a:pt x="12302700" y="5662987"/>
                  <a:pt x="12276557" y="4364873"/>
                  <a:pt x="12289901" y="2579572"/>
                </a:cubicBezTo>
                <a:cubicBezTo>
                  <a:pt x="12338262" y="1498304"/>
                  <a:pt x="12330432" y="544926"/>
                  <a:pt x="12280552" y="123500"/>
                </a:cubicBezTo>
                <a:cubicBezTo>
                  <a:pt x="12274271" y="70433"/>
                  <a:pt x="12155521" y="85194"/>
                  <a:pt x="11824723" y="76222"/>
                </a:cubicBezTo>
                <a:cubicBezTo>
                  <a:pt x="11493925" y="67250"/>
                  <a:pt x="10495817" y="85585"/>
                  <a:pt x="10295765" y="69666"/>
                </a:cubicBezTo>
                <a:lnTo>
                  <a:pt x="7778825" y="23097"/>
                </a:lnTo>
                <a:lnTo>
                  <a:pt x="2261685" y="0"/>
                </a:ln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146674"/>
      </p:ext>
    </p:extLst>
  </p:cSld>
  <p:clrMapOvr>
    <a:masterClrMapping/>
  </p:clrMapOvr>
</p:sld>
</file>

<file path=ppt/theme/theme1.xml><?xml version="1.0" encoding="utf-8"?>
<a:theme xmlns:a="http://schemas.openxmlformats.org/drawingml/2006/main" name="ChitchatVTI">
  <a:themeElements>
    <a:clrScheme name="bubbles">
      <a:dk1>
        <a:sysClr val="windowText" lastClr="000000"/>
      </a:dk1>
      <a:lt1>
        <a:sysClr val="window" lastClr="FFFFFF"/>
      </a:lt1>
      <a:dk2>
        <a:srgbClr val="071819"/>
      </a:dk2>
      <a:lt2>
        <a:srgbClr val="D5F2EB"/>
      </a:lt2>
      <a:accent1>
        <a:srgbClr val="38B698"/>
      </a:accent1>
      <a:accent2>
        <a:srgbClr val="528BD6"/>
      </a:accent2>
      <a:accent3>
        <a:srgbClr val="31A7C7"/>
      </a:accent3>
      <a:accent4>
        <a:srgbClr val="F15843"/>
      </a:accent4>
      <a:accent5>
        <a:srgbClr val="DE3A6D"/>
      </a:accent5>
      <a:accent6>
        <a:srgbClr val="7AAE3C"/>
      </a:accent6>
      <a:hlink>
        <a:srgbClr val="2F9880"/>
      </a:hlink>
      <a:folHlink>
        <a:srgbClr val="396CD1"/>
      </a:folHlink>
    </a:clrScheme>
    <a:fontScheme name="The Hand">
      <a:majorFont>
        <a:latin typeface="The Serif Hand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itchatVTI" id="{08BB1610-1071-4750-BA6F-EA15E875FFCD}" vid="{D7BDF053-2181-45AE-9365-FFAA906CB43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AF41E534D04041871E3715A3D5095A" ma:contentTypeVersion="12" ma:contentTypeDescription="Create a new document." ma:contentTypeScope="" ma:versionID="eb1dba275bdec8c9c2c08bcd8e3de093">
  <xsd:schema xmlns:xsd="http://www.w3.org/2001/XMLSchema" xmlns:xs="http://www.w3.org/2001/XMLSchema" xmlns:p="http://schemas.microsoft.com/office/2006/metadata/properties" xmlns:ns2="2dbeb389-b05b-4c50-b539-9d2406419114" targetNamespace="http://schemas.microsoft.com/office/2006/metadata/properties" ma:root="true" ma:fieldsID="2166b138ac88981ed59bc157de3e53fa" ns2:_="">
    <xsd:import namespace="2dbeb389-b05b-4c50-b539-9d24064191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beb389-b05b-4c50-b539-9d24064191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935a9ad-3760-4f4f-97eb-0126d24323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dbeb389-b05b-4c50-b539-9d240641911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EEB14E1-D22A-418F-A952-EFE46FAD544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9AEBE96-09E8-4A96-9942-13A6801AEE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beb389-b05b-4c50-b539-9d24064191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34F7CD9-A417-4EA5-97BC-54132DA7C9F6}">
  <ds:schemaRefs>
    <ds:schemaRef ds:uri="http://purl.org/dc/dcmitype/"/>
    <ds:schemaRef ds:uri="http://schemas.microsoft.com/office/2006/documentManagement/types"/>
    <ds:schemaRef ds:uri="http://purl.org/dc/terms/"/>
    <ds:schemaRef ds:uri="http://schemas.microsoft.com/office/infopath/2007/PartnerControls"/>
    <ds:schemaRef ds:uri="2dbeb389-b05b-4c50-b539-9d2406419114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507</Words>
  <Application>Microsoft Office PowerPoint</Application>
  <PresentationFormat>Widescreen</PresentationFormat>
  <Paragraphs>70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ChitchatVTI</vt:lpstr>
      <vt:lpstr>Building Lifelong Readers: A Parent’s Guide to Success</vt:lpstr>
      <vt:lpstr>Workshop Goals and Objectives</vt:lpstr>
      <vt:lpstr>Reflection:  Think of a story you loved as a child — what made it special?​</vt:lpstr>
      <vt:lpstr>Why Reading Matters at Home</vt:lpstr>
      <vt:lpstr>Reading at home- Common Challenges</vt:lpstr>
      <vt:lpstr>Strategies to Engage Children</vt:lpstr>
      <vt:lpstr>Reading at home - Effective Communication Ideas</vt:lpstr>
      <vt:lpstr>Task 1-Book Talk Carousel</vt:lpstr>
      <vt:lpstr>Task 2 -Create a Reading Routine Plan</vt:lpstr>
      <vt:lpstr>Task 3 - Post-it Reflection Wall</vt:lpstr>
      <vt:lpstr>  Any questions???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Falak Nawaz</dc:creator>
  <cp:lastModifiedBy>Falak Nawaz</cp:lastModifiedBy>
  <cp:revision>6</cp:revision>
  <dcterms:created xsi:type="dcterms:W3CDTF">2025-11-03T21:29:40Z</dcterms:created>
  <dcterms:modified xsi:type="dcterms:W3CDTF">2025-11-04T12:18:47Z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0x010100AEAF41E534D04041871E3715A3D5095A</vt:lpwstr>
  </property>
  <property fmtid="{D5CDD505-2E9C-101B-9397-08002B2CF9AE}" pid="3" name="MediaServiceImageTags">
    <vt:lpwstr/>
  </property>
</Properties>
</file>