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0" r:id="rId4"/>
  </p:sldMasterIdLst>
  <p:notesMasterIdLst>
    <p:notesMasterId r:id="rId18"/>
  </p:notesMasterIdLst>
  <p:sldIdLst>
    <p:sldId id="262" r:id="rId5"/>
    <p:sldId id="256" r:id="rId6"/>
    <p:sldId id="264" r:id="rId7"/>
    <p:sldId id="257" r:id="rId8"/>
    <p:sldId id="263" r:id="rId9"/>
    <p:sldId id="265" r:id="rId10"/>
    <p:sldId id="267" r:id="rId11"/>
    <p:sldId id="266" r:id="rId12"/>
    <p:sldId id="268" r:id="rId13"/>
    <p:sldId id="269" r:id="rId14"/>
    <p:sldId id="272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D84452-F0E4-4FFC-B3CC-84E2558EE21F}" v="94" dt="2025-10-23T15:14:19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6" d="100"/>
          <a:sy n="106" d="100"/>
        </p:scale>
        <p:origin x="176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svg"/><Relationship Id="rId9" Type="http://schemas.openxmlformats.org/officeDocument/2006/relationships/image" Target="../media/image21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sv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svg"/><Relationship Id="rId1" Type="http://schemas.openxmlformats.org/officeDocument/2006/relationships/image" Target="../media/image29.png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3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996F10-E2A8-4CFC-B16B-8471C768AB01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09086A9F-CD1C-4067-BF42-FB98332F7084}">
      <dgm:prSet/>
      <dgm:spPr/>
      <dgm:t>
        <a:bodyPr/>
        <a:lstStyle/>
        <a:p>
          <a:r>
            <a:rPr lang="en-GB" dirty="0"/>
            <a:t>Reading for pleasure supports key EYFS areas:</a:t>
          </a:r>
          <a:endParaRPr lang="en-US" dirty="0"/>
        </a:p>
      </dgm:t>
    </dgm:pt>
    <dgm:pt modelId="{1735ACCE-A059-4AD3-84BA-A26C9B6B0B42}" type="parTrans" cxnId="{43E598B2-0B7A-42A9-BB5B-DED967BD1360}">
      <dgm:prSet/>
      <dgm:spPr/>
      <dgm:t>
        <a:bodyPr/>
        <a:lstStyle/>
        <a:p>
          <a:endParaRPr lang="en-US"/>
        </a:p>
      </dgm:t>
    </dgm:pt>
    <dgm:pt modelId="{B2FB0764-C81E-4285-BDA5-55ED72930F23}" type="sibTrans" cxnId="{43E598B2-0B7A-42A9-BB5B-DED967BD1360}">
      <dgm:prSet/>
      <dgm:spPr/>
      <dgm:t>
        <a:bodyPr/>
        <a:lstStyle/>
        <a:p>
          <a:endParaRPr lang="en-US"/>
        </a:p>
      </dgm:t>
    </dgm:pt>
    <dgm:pt modelId="{142ACF57-99B4-4DBD-B0E8-607765F442EB}">
      <dgm:prSet/>
      <dgm:spPr/>
      <dgm:t>
        <a:bodyPr/>
        <a:lstStyle/>
        <a:p>
          <a:r>
            <a:rPr lang="en-GB" b="1"/>
            <a:t>Communication &amp; Language</a:t>
          </a:r>
          <a:r>
            <a:rPr lang="en-GB"/>
            <a:t> – talking about stories and pictures</a:t>
          </a:r>
          <a:endParaRPr lang="en-US"/>
        </a:p>
      </dgm:t>
    </dgm:pt>
    <dgm:pt modelId="{FC261D39-46EC-4FFA-8012-788B40048F2D}" type="parTrans" cxnId="{CD004247-D5A8-4385-AFF6-7F56EC0261A7}">
      <dgm:prSet/>
      <dgm:spPr/>
      <dgm:t>
        <a:bodyPr/>
        <a:lstStyle/>
        <a:p>
          <a:endParaRPr lang="en-US"/>
        </a:p>
      </dgm:t>
    </dgm:pt>
    <dgm:pt modelId="{F658ACCD-6ED1-405C-B0F8-4663901BA1DA}" type="sibTrans" cxnId="{CD004247-D5A8-4385-AFF6-7F56EC0261A7}">
      <dgm:prSet/>
      <dgm:spPr/>
      <dgm:t>
        <a:bodyPr/>
        <a:lstStyle/>
        <a:p>
          <a:endParaRPr lang="en-US"/>
        </a:p>
      </dgm:t>
    </dgm:pt>
    <dgm:pt modelId="{8D0199CA-8B59-4CF7-B997-54D584EBD3E3}">
      <dgm:prSet/>
      <dgm:spPr/>
      <dgm:t>
        <a:bodyPr/>
        <a:lstStyle/>
        <a:p>
          <a:r>
            <a:rPr lang="en-GB" b="1"/>
            <a:t>Personal, Social &amp; Emotional Development</a:t>
          </a:r>
          <a:r>
            <a:rPr lang="en-GB"/>
            <a:t> – sharing time and empathy</a:t>
          </a:r>
          <a:endParaRPr lang="en-US"/>
        </a:p>
      </dgm:t>
    </dgm:pt>
    <dgm:pt modelId="{62445353-87DF-44DC-8352-34B0A562522E}" type="parTrans" cxnId="{38715BCA-9A91-4CCF-8887-D11959B47792}">
      <dgm:prSet/>
      <dgm:spPr/>
      <dgm:t>
        <a:bodyPr/>
        <a:lstStyle/>
        <a:p>
          <a:endParaRPr lang="en-US"/>
        </a:p>
      </dgm:t>
    </dgm:pt>
    <dgm:pt modelId="{12C3EC26-A120-4211-AC61-D5E62FF9B9C4}" type="sibTrans" cxnId="{38715BCA-9A91-4CCF-8887-D11959B47792}">
      <dgm:prSet/>
      <dgm:spPr/>
      <dgm:t>
        <a:bodyPr/>
        <a:lstStyle/>
        <a:p>
          <a:endParaRPr lang="en-US"/>
        </a:p>
      </dgm:t>
    </dgm:pt>
    <dgm:pt modelId="{A5DF8C86-ADB4-4680-8C0D-181FCBE57E64}">
      <dgm:prSet/>
      <dgm:spPr/>
      <dgm:t>
        <a:bodyPr/>
        <a:lstStyle/>
        <a:p>
          <a:r>
            <a:rPr lang="en-GB" b="1" dirty="0"/>
            <a:t>Literacy</a:t>
          </a:r>
          <a:r>
            <a:rPr lang="en-GB" dirty="0"/>
            <a:t> – developing early love of books and print awareness</a:t>
          </a:r>
          <a:endParaRPr lang="en-US" dirty="0"/>
        </a:p>
      </dgm:t>
    </dgm:pt>
    <dgm:pt modelId="{BB512AED-D119-4F40-A5CA-0000E9120725}" type="parTrans" cxnId="{B3E5FD22-692E-44B0-8737-6C5DBD2B5CA5}">
      <dgm:prSet/>
      <dgm:spPr/>
      <dgm:t>
        <a:bodyPr/>
        <a:lstStyle/>
        <a:p>
          <a:endParaRPr lang="en-US"/>
        </a:p>
      </dgm:t>
    </dgm:pt>
    <dgm:pt modelId="{A8C85114-1D69-43B1-BF82-DC5BCC49BA4D}" type="sibTrans" cxnId="{B3E5FD22-692E-44B0-8737-6C5DBD2B5CA5}">
      <dgm:prSet/>
      <dgm:spPr/>
      <dgm:t>
        <a:bodyPr/>
        <a:lstStyle/>
        <a:p>
          <a:endParaRPr lang="en-US"/>
        </a:p>
      </dgm:t>
    </dgm:pt>
    <dgm:pt modelId="{3A651C5F-872D-4EA6-A2D2-7D1031BE5969}" type="pres">
      <dgm:prSet presAssocID="{A4996F10-E2A8-4CFC-B16B-8471C768AB01}" presName="vert0" presStyleCnt="0">
        <dgm:presLayoutVars>
          <dgm:dir/>
          <dgm:animOne val="branch"/>
          <dgm:animLvl val="lvl"/>
        </dgm:presLayoutVars>
      </dgm:prSet>
      <dgm:spPr/>
    </dgm:pt>
    <dgm:pt modelId="{DAA3A872-9955-45CB-BEB9-6C750B24FDF9}" type="pres">
      <dgm:prSet presAssocID="{09086A9F-CD1C-4067-BF42-FB98332F7084}" presName="thickLine" presStyleLbl="alignNode1" presStyleIdx="0" presStyleCnt="4"/>
      <dgm:spPr/>
    </dgm:pt>
    <dgm:pt modelId="{0EA520DA-ECA1-4C1D-BD0C-665CCB38C56F}" type="pres">
      <dgm:prSet presAssocID="{09086A9F-CD1C-4067-BF42-FB98332F7084}" presName="horz1" presStyleCnt="0"/>
      <dgm:spPr/>
    </dgm:pt>
    <dgm:pt modelId="{73E3D54C-1DC3-4308-B259-BA0161DBB6F4}" type="pres">
      <dgm:prSet presAssocID="{09086A9F-CD1C-4067-BF42-FB98332F7084}" presName="tx1" presStyleLbl="revTx" presStyleIdx="0" presStyleCnt="4"/>
      <dgm:spPr/>
    </dgm:pt>
    <dgm:pt modelId="{CE3AA8B5-A5A6-4D77-BD82-753C1A95CA60}" type="pres">
      <dgm:prSet presAssocID="{09086A9F-CD1C-4067-BF42-FB98332F7084}" presName="vert1" presStyleCnt="0"/>
      <dgm:spPr/>
    </dgm:pt>
    <dgm:pt modelId="{374B11C5-688E-4E0D-B798-731F14953750}" type="pres">
      <dgm:prSet presAssocID="{142ACF57-99B4-4DBD-B0E8-607765F442EB}" presName="thickLine" presStyleLbl="alignNode1" presStyleIdx="1" presStyleCnt="4"/>
      <dgm:spPr/>
    </dgm:pt>
    <dgm:pt modelId="{1B992A9E-5712-4778-A208-D8C88817D31E}" type="pres">
      <dgm:prSet presAssocID="{142ACF57-99B4-4DBD-B0E8-607765F442EB}" presName="horz1" presStyleCnt="0"/>
      <dgm:spPr/>
    </dgm:pt>
    <dgm:pt modelId="{57D5DF98-5B7B-4C63-91EC-6D06E47832AD}" type="pres">
      <dgm:prSet presAssocID="{142ACF57-99B4-4DBD-B0E8-607765F442EB}" presName="tx1" presStyleLbl="revTx" presStyleIdx="1" presStyleCnt="4"/>
      <dgm:spPr/>
    </dgm:pt>
    <dgm:pt modelId="{09DB8D6A-949C-4284-9036-7BF7C94E8070}" type="pres">
      <dgm:prSet presAssocID="{142ACF57-99B4-4DBD-B0E8-607765F442EB}" presName="vert1" presStyleCnt="0"/>
      <dgm:spPr/>
    </dgm:pt>
    <dgm:pt modelId="{AB3AA56B-EC37-4F4D-8882-FB081996A073}" type="pres">
      <dgm:prSet presAssocID="{8D0199CA-8B59-4CF7-B997-54D584EBD3E3}" presName="thickLine" presStyleLbl="alignNode1" presStyleIdx="2" presStyleCnt="4"/>
      <dgm:spPr/>
    </dgm:pt>
    <dgm:pt modelId="{CACDF9C0-DB00-4111-AA73-8EE9DA7987B0}" type="pres">
      <dgm:prSet presAssocID="{8D0199CA-8B59-4CF7-B997-54D584EBD3E3}" presName="horz1" presStyleCnt="0"/>
      <dgm:spPr/>
    </dgm:pt>
    <dgm:pt modelId="{98BBFC51-5DBB-4C5C-AA6C-BB478927A465}" type="pres">
      <dgm:prSet presAssocID="{8D0199CA-8B59-4CF7-B997-54D584EBD3E3}" presName="tx1" presStyleLbl="revTx" presStyleIdx="2" presStyleCnt="4"/>
      <dgm:spPr/>
    </dgm:pt>
    <dgm:pt modelId="{172107D7-4316-4DEF-A479-560B92D61773}" type="pres">
      <dgm:prSet presAssocID="{8D0199CA-8B59-4CF7-B997-54D584EBD3E3}" presName="vert1" presStyleCnt="0"/>
      <dgm:spPr/>
    </dgm:pt>
    <dgm:pt modelId="{7C7FBEC9-394A-4C2A-B7CF-EEA3EB2E5727}" type="pres">
      <dgm:prSet presAssocID="{A5DF8C86-ADB4-4680-8C0D-181FCBE57E64}" presName="thickLine" presStyleLbl="alignNode1" presStyleIdx="3" presStyleCnt="4"/>
      <dgm:spPr/>
    </dgm:pt>
    <dgm:pt modelId="{0D385808-87A3-43AF-8D60-9EA7BA3D9562}" type="pres">
      <dgm:prSet presAssocID="{A5DF8C86-ADB4-4680-8C0D-181FCBE57E64}" presName="horz1" presStyleCnt="0"/>
      <dgm:spPr/>
    </dgm:pt>
    <dgm:pt modelId="{0F5E6739-A951-4B7C-8060-1053E2CAE373}" type="pres">
      <dgm:prSet presAssocID="{A5DF8C86-ADB4-4680-8C0D-181FCBE57E64}" presName="tx1" presStyleLbl="revTx" presStyleIdx="3" presStyleCnt="4"/>
      <dgm:spPr/>
    </dgm:pt>
    <dgm:pt modelId="{17782DBB-5E95-4132-BDB2-E907D8E932B9}" type="pres">
      <dgm:prSet presAssocID="{A5DF8C86-ADB4-4680-8C0D-181FCBE57E64}" presName="vert1" presStyleCnt="0"/>
      <dgm:spPr/>
    </dgm:pt>
  </dgm:ptLst>
  <dgm:cxnLst>
    <dgm:cxn modelId="{B3E5FD22-692E-44B0-8737-6C5DBD2B5CA5}" srcId="{A4996F10-E2A8-4CFC-B16B-8471C768AB01}" destId="{A5DF8C86-ADB4-4680-8C0D-181FCBE57E64}" srcOrd="3" destOrd="0" parTransId="{BB512AED-D119-4F40-A5CA-0000E9120725}" sibTransId="{A8C85114-1D69-43B1-BF82-DC5BCC49BA4D}"/>
    <dgm:cxn modelId="{ED108924-C6F1-4467-8A5C-6E5947DCA367}" type="presOf" srcId="{8D0199CA-8B59-4CF7-B997-54D584EBD3E3}" destId="{98BBFC51-5DBB-4C5C-AA6C-BB478927A465}" srcOrd="0" destOrd="0" presId="urn:microsoft.com/office/officeart/2008/layout/LinedList"/>
    <dgm:cxn modelId="{52E2D83F-86AD-4019-BA66-3B95A7A57CB8}" type="presOf" srcId="{142ACF57-99B4-4DBD-B0E8-607765F442EB}" destId="{57D5DF98-5B7B-4C63-91EC-6D06E47832AD}" srcOrd="0" destOrd="0" presId="urn:microsoft.com/office/officeart/2008/layout/LinedList"/>
    <dgm:cxn modelId="{286B8241-0CC2-4BB4-AF65-68F77F66906F}" type="presOf" srcId="{A5DF8C86-ADB4-4680-8C0D-181FCBE57E64}" destId="{0F5E6739-A951-4B7C-8060-1053E2CAE373}" srcOrd="0" destOrd="0" presId="urn:microsoft.com/office/officeart/2008/layout/LinedList"/>
    <dgm:cxn modelId="{CD004247-D5A8-4385-AFF6-7F56EC0261A7}" srcId="{A4996F10-E2A8-4CFC-B16B-8471C768AB01}" destId="{142ACF57-99B4-4DBD-B0E8-607765F442EB}" srcOrd="1" destOrd="0" parTransId="{FC261D39-46EC-4FFA-8012-788B40048F2D}" sibTransId="{F658ACCD-6ED1-405C-B0F8-4663901BA1DA}"/>
    <dgm:cxn modelId="{43E598B2-0B7A-42A9-BB5B-DED967BD1360}" srcId="{A4996F10-E2A8-4CFC-B16B-8471C768AB01}" destId="{09086A9F-CD1C-4067-BF42-FB98332F7084}" srcOrd="0" destOrd="0" parTransId="{1735ACCE-A059-4AD3-84BA-A26C9B6B0B42}" sibTransId="{B2FB0764-C81E-4285-BDA5-55ED72930F23}"/>
    <dgm:cxn modelId="{38715BCA-9A91-4CCF-8887-D11959B47792}" srcId="{A4996F10-E2A8-4CFC-B16B-8471C768AB01}" destId="{8D0199CA-8B59-4CF7-B997-54D584EBD3E3}" srcOrd="2" destOrd="0" parTransId="{62445353-87DF-44DC-8352-34B0A562522E}" sibTransId="{12C3EC26-A120-4211-AC61-D5E62FF9B9C4}"/>
    <dgm:cxn modelId="{DB3B9CE8-5160-4D54-9DDD-A5EC92E4B780}" type="presOf" srcId="{09086A9F-CD1C-4067-BF42-FB98332F7084}" destId="{73E3D54C-1DC3-4308-B259-BA0161DBB6F4}" srcOrd="0" destOrd="0" presId="urn:microsoft.com/office/officeart/2008/layout/LinedList"/>
    <dgm:cxn modelId="{F59EE4E9-4280-477F-84B4-CA652B8508AC}" type="presOf" srcId="{A4996F10-E2A8-4CFC-B16B-8471C768AB01}" destId="{3A651C5F-872D-4EA6-A2D2-7D1031BE5969}" srcOrd="0" destOrd="0" presId="urn:microsoft.com/office/officeart/2008/layout/LinedList"/>
    <dgm:cxn modelId="{92E6E0D8-7493-446B-BD94-67F9A2DBF686}" type="presParOf" srcId="{3A651C5F-872D-4EA6-A2D2-7D1031BE5969}" destId="{DAA3A872-9955-45CB-BEB9-6C750B24FDF9}" srcOrd="0" destOrd="0" presId="urn:microsoft.com/office/officeart/2008/layout/LinedList"/>
    <dgm:cxn modelId="{98BF62CC-9271-413F-9E46-8224534F4FD8}" type="presParOf" srcId="{3A651C5F-872D-4EA6-A2D2-7D1031BE5969}" destId="{0EA520DA-ECA1-4C1D-BD0C-665CCB38C56F}" srcOrd="1" destOrd="0" presId="urn:microsoft.com/office/officeart/2008/layout/LinedList"/>
    <dgm:cxn modelId="{D5CD0EB7-3918-4447-B781-186D583E7D41}" type="presParOf" srcId="{0EA520DA-ECA1-4C1D-BD0C-665CCB38C56F}" destId="{73E3D54C-1DC3-4308-B259-BA0161DBB6F4}" srcOrd="0" destOrd="0" presId="urn:microsoft.com/office/officeart/2008/layout/LinedList"/>
    <dgm:cxn modelId="{8D4A5641-828B-44D3-BDDD-981DDA3CEECF}" type="presParOf" srcId="{0EA520DA-ECA1-4C1D-BD0C-665CCB38C56F}" destId="{CE3AA8B5-A5A6-4D77-BD82-753C1A95CA60}" srcOrd="1" destOrd="0" presId="urn:microsoft.com/office/officeart/2008/layout/LinedList"/>
    <dgm:cxn modelId="{59E7FA80-7659-424F-B5EC-5B4C62811AD2}" type="presParOf" srcId="{3A651C5F-872D-4EA6-A2D2-7D1031BE5969}" destId="{374B11C5-688E-4E0D-B798-731F14953750}" srcOrd="2" destOrd="0" presId="urn:microsoft.com/office/officeart/2008/layout/LinedList"/>
    <dgm:cxn modelId="{5E517336-892D-4DCC-A8DD-A9AE628F3305}" type="presParOf" srcId="{3A651C5F-872D-4EA6-A2D2-7D1031BE5969}" destId="{1B992A9E-5712-4778-A208-D8C88817D31E}" srcOrd="3" destOrd="0" presId="urn:microsoft.com/office/officeart/2008/layout/LinedList"/>
    <dgm:cxn modelId="{B2A50F21-56D9-4062-80EC-725611B31F32}" type="presParOf" srcId="{1B992A9E-5712-4778-A208-D8C88817D31E}" destId="{57D5DF98-5B7B-4C63-91EC-6D06E47832AD}" srcOrd="0" destOrd="0" presId="urn:microsoft.com/office/officeart/2008/layout/LinedList"/>
    <dgm:cxn modelId="{B65AB897-C1D3-42A7-A918-43542282ACAD}" type="presParOf" srcId="{1B992A9E-5712-4778-A208-D8C88817D31E}" destId="{09DB8D6A-949C-4284-9036-7BF7C94E8070}" srcOrd="1" destOrd="0" presId="urn:microsoft.com/office/officeart/2008/layout/LinedList"/>
    <dgm:cxn modelId="{5D4FB6BB-9641-4B44-892F-B8E2B4149511}" type="presParOf" srcId="{3A651C5F-872D-4EA6-A2D2-7D1031BE5969}" destId="{AB3AA56B-EC37-4F4D-8882-FB081996A073}" srcOrd="4" destOrd="0" presId="urn:microsoft.com/office/officeart/2008/layout/LinedList"/>
    <dgm:cxn modelId="{96740E50-4BB4-4180-AEB1-4C8225010B3F}" type="presParOf" srcId="{3A651C5F-872D-4EA6-A2D2-7D1031BE5969}" destId="{CACDF9C0-DB00-4111-AA73-8EE9DA7987B0}" srcOrd="5" destOrd="0" presId="urn:microsoft.com/office/officeart/2008/layout/LinedList"/>
    <dgm:cxn modelId="{A22E3AA5-596C-4568-BFFA-4DF2511F8BAB}" type="presParOf" srcId="{CACDF9C0-DB00-4111-AA73-8EE9DA7987B0}" destId="{98BBFC51-5DBB-4C5C-AA6C-BB478927A465}" srcOrd="0" destOrd="0" presId="urn:microsoft.com/office/officeart/2008/layout/LinedList"/>
    <dgm:cxn modelId="{26E01371-3E15-49B6-BFFC-33C74F720BBF}" type="presParOf" srcId="{CACDF9C0-DB00-4111-AA73-8EE9DA7987B0}" destId="{172107D7-4316-4DEF-A479-560B92D61773}" srcOrd="1" destOrd="0" presId="urn:microsoft.com/office/officeart/2008/layout/LinedList"/>
    <dgm:cxn modelId="{FFAAB5F4-279E-492E-B2DC-461D328F7A45}" type="presParOf" srcId="{3A651C5F-872D-4EA6-A2D2-7D1031BE5969}" destId="{7C7FBEC9-394A-4C2A-B7CF-EEA3EB2E5727}" srcOrd="6" destOrd="0" presId="urn:microsoft.com/office/officeart/2008/layout/LinedList"/>
    <dgm:cxn modelId="{ABDF453B-4767-4089-B73F-3113C7300613}" type="presParOf" srcId="{3A651C5F-872D-4EA6-A2D2-7D1031BE5969}" destId="{0D385808-87A3-43AF-8D60-9EA7BA3D9562}" srcOrd="7" destOrd="0" presId="urn:microsoft.com/office/officeart/2008/layout/LinedList"/>
    <dgm:cxn modelId="{A6EA16D2-BB5C-4C66-AF27-27B33A48BEA9}" type="presParOf" srcId="{0D385808-87A3-43AF-8D60-9EA7BA3D9562}" destId="{0F5E6739-A951-4B7C-8060-1053E2CAE373}" srcOrd="0" destOrd="0" presId="urn:microsoft.com/office/officeart/2008/layout/LinedList"/>
    <dgm:cxn modelId="{05A51E2C-67CF-46A7-AC5A-1E83ABF2C0C7}" type="presParOf" srcId="{0D385808-87A3-43AF-8D60-9EA7BA3D9562}" destId="{17782DBB-5E95-4132-BDB2-E907D8E932B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10EA178-84BD-4BF5-9E3B-8D02868ABC1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0DCA3DD-19EE-4ABC-A890-381FF3E25F7B}">
      <dgm:prSet/>
      <dgm:spPr/>
      <dgm:t>
        <a:bodyPr/>
        <a:lstStyle/>
        <a:p>
          <a:r>
            <a:rPr lang="en-GB" b="1"/>
            <a:t>Before reading </a:t>
          </a:r>
          <a:r>
            <a:rPr lang="en-GB"/>
            <a:t>– spark curiosity: “What do you think will happen?”</a:t>
          </a:r>
          <a:endParaRPr lang="en-US"/>
        </a:p>
      </dgm:t>
    </dgm:pt>
    <dgm:pt modelId="{CB82079E-6934-4857-8745-2A770580F8EF}" type="parTrans" cxnId="{132F1369-50FA-4F3D-BFF7-31A377AE34F6}">
      <dgm:prSet/>
      <dgm:spPr/>
      <dgm:t>
        <a:bodyPr/>
        <a:lstStyle/>
        <a:p>
          <a:endParaRPr lang="en-US"/>
        </a:p>
      </dgm:t>
    </dgm:pt>
    <dgm:pt modelId="{B77095F2-A890-4F13-B54B-39F0DBAA3910}" type="sibTrans" cxnId="{132F1369-50FA-4F3D-BFF7-31A377AE34F6}">
      <dgm:prSet/>
      <dgm:spPr/>
      <dgm:t>
        <a:bodyPr/>
        <a:lstStyle/>
        <a:p>
          <a:endParaRPr lang="en-US"/>
        </a:p>
      </dgm:t>
    </dgm:pt>
    <dgm:pt modelId="{19200034-F30D-4996-85D9-F2E22F948276}">
      <dgm:prSet/>
      <dgm:spPr/>
      <dgm:t>
        <a:bodyPr/>
        <a:lstStyle/>
        <a:p>
          <a:r>
            <a:rPr lang="en-GB" b="1"/>
            <a:t>During reading </a:t>
          </a:r>
          <a:r>
            <a:rPr lang="en-GB"/>
            <a:t>– deepen understanding: “How do they feel?” </a:t>
          </a:r>
          <a:endParaRPr lang="en-US"/>
        </a:p>
      </dgm:t>
    </dgm:pt>
    <dgm:pt modelId="{1D3F0E63-0AFF-4510-BB4F-9B4DF6D6F7F8}" type="parTrans" cxnId="{9CF1A501-646E-4787-B2C9-AE4920948EDF}">
      <dgm:prSet/>
      <dgm:spPr/>
      <dgm:t>
        <a:bodyPr/>
        <a:lstStyle/>
        <a:p>
          <a:endParaRPr lang="en-US"/>
        </a:p>
      </dgm:t>
    </dgm:pt>
    <dgm:pt modelId="{F35BBF24-C9AE-4036-8FA4-73FF408DDD5D}" type="sibTrans" cxnId="{9CF1A501-646E-4787-B2C9-AE4920948EDF}">
      <dgm:prSet/>
      <dgm:spPr/>
      <dgm:t>
        <a:bodyPr/>
        <a:lstStyle/>
        <a:p>
          <a:endParaRPr lang="en-US"/>
        </a:p>
      </dgm:t>
    </dgm:pt>
    <dgm:pt modelId="{8EF4270F-9C58-4690-A761-3C67D0FC9C3B}">
      <dgm:prSet/>
      <dgm:spPr/>
      <dgm:t>
        <a:bodyPr/>
        <a:lstStyle/>
        <a:p>
          <a:r>
            <a:rPr lang="en-GB" b="1"/>
            <a:t>After reading </a:t>
          </a:r>
          <a:r>
            <a:rPr lang="en-GB"/>
            <a:t>– reflect and connect: : “What was your favourite part?</a:t>
          </a:r>
          <a:endParaRPr lang="en-US"/>
        </a:p>
      </dgm:t>
    </dgm:pt>
    <dgm:pt modelId="{2FB09DA2-3FF6-43F5-AF9B-89C39FFB6210}" type="parTrans" cxnId="{15EE42A6-55DE-4024-82CA-1929A61AE057}">
      <dgm:prSet/>
      <dgm:spPr/>
      <dgm:t>
        <a:bodyPr/>
        <a:lstStyle/>
        <a:p>
          <a:endParaRPr lang="en-US"/>
        </a:p>
      </dgm:t>
    </dgm:pt>
    <dgm:pt modelId="{26CC7680-35C8-453D-89ED-E898502D4144}" type="sibTrans" cxnId="{15EE42A6-55DE-4024-82CA-1929A61AE057}">
      <dgm:prSet/>
      <dgm:spPr/>
      <dgm:t>
        <a:bodyPr/>
        <a:lstStyle/>
        <a:p>
          <a:endParaRPr lang="en-US"/>
        </a:p>
      </dgm:t>
    </dgm:pt>
    <dgm:pt modelId="{F8900045-85DE-432F-B605-7794AD01735D}" type="pres">
      <dgm:prSet presAssocID="{010EA178-84BD-4BF5-9E3B-8D02868ABC18}" presName="root" presStyleCnt="0">
        <dgm:presLayoutVars>
          <dgm:dir/>
          <dgm:resizeHandles val="exact"/>
        </dgm:presLayoutVars>
      </dgm:prSet>
      <dgm:spPr/>
    </dgm:pt>
    <dgm:pt modelId="{14C3EF90-12C5-42FE-A67E-FF8CD6B3A36B}" type="pres">
      <dgm:prSet presAssocID="{E0DCA3DD-19EE-4ABC-A890-381FF3E25F7B}" presName="compNode" presStyleCnt="0"/>
      <dgm:spPr/>
    </dgm:pt>
    <dgm:pt modelId="{844AA549-BB58-46EE-81A4-206207F92028}" type="pres">
      <dgm:prSet presAssocID="{E0DCA3DD-19EE-4ABC-A890-381FF3E25F7B}" presName="bgRect" presStyleLbl="bgShp" presStyleIdx="0" presStyleCnt="3"/>
      <dgm:spPr/>
    </dgm:pt>
    <dgm:pt modelId="{68E914BE-F977-4FF8-8CCE-25E3F7CBCC51}" type="pres">
      <dgm:prSet presAssocID="{E0DCA3DD-19EE-4ABC-A890-381FF3E25F7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reworks"/>
        </a:ext>
      </dgm:extLst>
    </dgm:pt>
    <dgm:pt modelId="{1637E942-ECA5-41BA-9549-A97215BBCC3C}" type="pres">
      <dgm:prSet presAssocID="{E0DCA3DD-19EE-4ABC-A890-381FF3E25F7B}" presName="spaceRect" presStyleCnt="0"/>
      <dgm:spPr/>
    </dgm:pt>
    <dgm:pt modelId="{9D277D52-05DD-4506-B868-ABF42E63BAE5}" type="pres">
      <dgm:prSet presAssocID="{E0DCA3DD-19EE-4ABC-A890-381FF3E25F7B}" presName="parTx" presStyleLbl="revTx" presStyleIdx="0" presStyleCnt="3">
        <dgm:presLayoutVars>
          <dgm:chMax val="0"/>
          <dgm:chPref val="0"/>
        </dgm:presLayoutVars>
      </dgm:prSet>
      <dgm:spPr/>
    </dgm:pt>
    <dgm:pt modelId="{533B1BD8-F87D-4DCA-9076-DA35BFC170D6}" type="pres">
      <dgm:prSet presAssocID="{B77095F2-A890-4F13-B54B-39F0DBAA3910}" presName="sibTrans" presStyleCnt="0"/>
      <dgm:spPr/>
    </dgm:pt>
    <dgm:pt modelId="{38DE24FE-8466-4804-A724-4DAD23937A1B}" type="pres">
      <dgm:prSet presAssocID="{19200034-F30D-4996-85D9-F2E22F948276}" presName="compNode" presStyleCnt="0"/>
      <dgm:spPr/>
    </dgm:pt>
    <dgm:pt modelId="{18812B41-3778-4289-83D7-B62644A8F2AF}" type="pres">
      <dgm:prSet presAssocID="{19200034-F30D-4996-85D9-F2E22F948276}" presName="bgRect" presStyleLbl="bgShp" presStyleIdx="1" presStyleCnt="3"/>
      <dgm:spPr/>
    </dgm:pt>
    <dgm:pt modelId="{2C5D3B7A-E297-4E84-9785-7CF2B3861F51}" type="pres">
      <dgm:prSet presAssocID="{19200034-F30D-4996-85D9-F2E22F94827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Book"/>
        </a:ext>
      </dgm:extLst>
    </dgm:pt>
    <dgm:pt modelId="{489627CF-306F-471C-BCFB-519E9B1EEB98}" type="pres">
      <dgm:prSet presAssocID="{19200034-F30D-4996-85D9-F2E22F948276}" presName="spaceRect" presStyleCnt="0"/>
      <dgm:spPr/>
    </dgm:pt>
    <dgm:pt modelId="{8C18E80D-C226-4C13-85EA-9064A40E2192}" type="pres">
      <dgm:prSet presAssocID="{19200034-F30D-4996-85D9-F2E22F948276}" presName="parTx" presStyleLbl="revTx" presStyleIdx="1" presStyleCnt="3">
        <dgm:presLayoutVars>
          <dgm:chMax val="0"/>
          <dgm:chPref val="0"/>
        </dgm:presLayoutVars>
      </dgm:prSet>
      <dgm:spPr/>
    </dgm:pt>
    <dgm:pt modelId="{D830796F-0F24-4A5C-A71D-7E00F7CACF1C}" type="pres">
      <dgm:prSet presAssocID="{F35BBF24-C9AE-4036-8FA4-73FF408DDD5D}" presName="sibTrans" presStyleCnt="0"/>
      <dgm:spPr/>
    </dgm:pt>
    <dgm:pt modelId="{BBC68A41-B4CE-4CE8-BCBD-6BB43664BFC6}" type="pres">
      <dgm:prSet presAssocID="{8EF4270F-9C58-4690-A761-3C67D0FC9C3B}" presName="compNode" presStyleCnt="0"/>
      <dgm:spPr/>
    </dgm:pt>
    <dgm:pt modelId="{AAC86886-6DAA-4BDC-BEFA-C019F247B56B}" type="pres">
      <dgm:prSet presAssocID="{8EF4270F-9C58-4690-A761-3C67D0FC9C3B}" presName="bgRect" presStyleLbl="bgShp" presStyleIdx="2" presStyleCnt="3"/>
      <dgm:spPr/>
    </dgm:pt>
    <dgm:pt modelId="{EF4469A6-7F60-4573-A309-3932BF2FC5C7}" type="pres">
      <dgm:prSet presAssocID="{8EF4270F-9C58-4690-A761-3C67D0FC9C3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B277C65-6E9A-403E-B0CE-4FCDF3E5865A}" type="pres">
      <dgm:prSet presAssocID="{8EF4270F-9C58-4690-A761-3C67D0FC9C3B}" presName="spaceRect" presStyleCnt="0"/>
      <dgm:spPr/>
    </dgm:pt>
    <dgm:pt modelId="{6FD2320E-FADB-47F5-8D63-CB963D5C5B6A}" type="pres">
      <dgm:prSet presAssocID="{8EF4270F-9C58-4690-A761-3C67D0FC9C3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CF1A501-646E-4787-B2C9-AE4920948EDF}" srcId="{010EA178-84BD-4BF5-9E3B-8D02868ABC18}" destId="{19200034-F30D-4996-85D9-F2E22F948276}" srcOrd="1" destOrd="0" parTransId="{1D3F0E63-0AFF-4510-BB4F-9B4DF6D6F7F8}" sibTransId="{F35BBF24-C9AE-4036-8FA4-73FF408DDD5D}"/>
    <dgm:cxn modelId="{132F1369-50FA-4F3D-BFF7-31A377AE34F6}" srcId="{010EA178-84BD-4BF5-9E3B-8D02868ABC18}" destId="{E0DCA3DD-19EE-4ABC-A890-381FF3E25F7B}" srcOrd="0" destOrd="0" parTransId="{CB82079E-6934-4857-8745-2A770580F8EF}" sibTransId="{B77095F2-A890-4F13-B54B-39F0DBAA3910}"/>
    <dgm:cxn modelId="{2700C757-D66D-4215-92ED-3A1DC35D7808}" type="presOf" srcId="{E0DCA3DD-19EE-4ABC-A890-381FF3E25F7B}" destId="{9D277D52-05DD-4506-B868-ABF42E63BAE5}" srcOrd="0" destOrd="0" presId="urn:microsoft.com/office/officeart/2018/2/layout/IconVerticalSolidList"/>
    <dgm:cxn modelId="{F9CA245A-6935-49BF-AE4C-DE42FCC21B27}" type="presOf" srcId="{010EA178-84BD-4BF5-9E3B-8D02868ABC18}" destId="{F8900045-85DE-432F-B605-7794AD01735D}" srcOrd="0" destOrd="0" presId="urn:microsoft.com/office/officeart/2018/2/layout/IconVerticalSolidList"/>
    <dgm:cxn modelId="{F89F619E-01E2-4FF7-A4E1-19A90042A12C}" type="presOf" srcId="{8EF4270F-9C58-4690-A761-3C67D0FC9C3B}" destId="{6FD2320E-FADB-47F5-8D63-CB963D5C5B6A}" srcOrd="0" destOrd="0" presId="urn:microsoft.com/office/officeart/2018/2/layout/IconVerticalSolidList"/>
    <dgm:cxn modelId="{B95C19A5-FA2A-4A0C-B446-E848AF9B2949}" type="presOf" srcId="{19200034-F30D-4996-85D9-F2E22F948276}" destId="{8C18E80D-C226-4C13-85EA-9064A40E2192}" srcOrd="0" destOrd="0" presId="urn:microsoft.com/office/officeart/2018/2/layout/IconVerticalSolidList"/>
    <dgm:cxn modelId="{15EE42A6-55DE-4024-82CA-1929A61AE057}" srcId="{010EA178-84BD-4BF5-9E3B-8D02868ABC18}" destId="{8EF4270F-9C58-4690-A761-3C67D0FC9C3B}" srcOrd="2" destOrd="0" parTransId="{2FB09DA2-3FF6-43F5-AF9B-89C39FFB6210}" sibTransId="{26CC7680-35C8-453D-89ED-E898502D4144}"/>
    <dgm:cxn modelId="{E1A449C4-94ED-4091-86FD-CEE66494F069}" type="presParOf" srcId="{F8900045-85DE-432F-B605-7794AD01735D}" destId="{14C3EF90-12C5-42FE-A67E-FF8CD6B3A36B}" srcOrd="0" destOrd="0" presId="urn:microsoft.com/office/officeart/2018/2/layout/IconVerticalSolidList"/>
    <dgm:cxn modelId="{25B2010A-BBE8-4FA4-99C3-0455446587A2}" type="presParOf" srcId="{14C3EF90-12C5-42FE-A67E-FF8CD6B3A36B}" destId="{844AA549-BB58-46EE-81A4-206207F92028}" srcOrd="0" destOrd="0" presId="urn:microsoft.com/office/officeart/2018/2/layout/IconVerticalSolidList"/>
    <dgm:cxn modelId="{2B20713D-C8CA-4B8D-AD89-1B1EA93F868D}" type="presParOf" srcId="{14C3EF90-12C5-42FE-A67E-FF8CD6B3A36B}" destId="{68E914BE-F977-4FF8-8CCE-25E3F7CBCC51}" srcOrd="1" destOrd="0" presId="urn:microsoft.com/office/officeart/2018/2/layout/IconVerticalSolidList"/>
    <dgm:cxn modelId="{6CB25D5B-92F2-4625-97CE-06D29ABBF3BE}" type="presParOf" srcId="{14C3EF90-12C5-42FE-A67E-FF8CD6B3A36B}" destId="{1637E942-ECA5-41BA-9549-A97215BBCC3C}" srcOrd="2" destOrd="0" presId="urn:microsoft.com/office/officeart/2018/2/layout/IconVerticalSolidList"/>
    <dgm:cxn modelId="{A5B4EFB7-A692-4DFF-9C69-0933914C0FD0}" type="presParOf" srcId="{14C3EF90-12C5-42FE-A67E-FF8CD6B3A36B}" destId="{9D277D52-05DD-4506-B868-ABF42E63BAE5}" srcOrd="3" destOrd="0" presId="urn:microsoft.com/office/officeart/2018/2/layout/IconVerticalSolidList"/>
    <dgm:cxn modelId="{8A199539-D929-430F-9589-0CB3AD58F407}" type="presParOf" srcId="{F8900045-85DE-432F-B605-7794AD01735D}" destId="{533B1BD8-F87D-4DCA-9076-DA35BFC170D6}" srcOrd="1" destOrd="0" presId="urn:microsoft.com/office/officeart/2018/2/layout/IconVerticalSolidList"/>
    <dgm:cxn modelId="{1615A70E-445F-4309-94B1-868F8F7F138A}" type="presParOf" srcId="{F8900045-85DE-432F-B605-7794AD01735D}" destId="{38DE24FE-8466-4804-A724-4DAD23937A1B}" srcOrd="2" destOrd="0" presId="urn:microsoft.com/office/officeart/2018/2/layout/IconVerticalSolidList"/>
    <dgm:cxn modelId="{171FA3CA-9C87-4C35-9319-8D37764BBCDB}" type="presParOf" srcId="{38DE24FE-8466-4804-A724-4DAD23937A1B}" destId="{18812B41-3778-4289-83D7-B62644A8F2AF}" srcOrd="0" destOrd="0" presId="urn:microsoft.com/office/officeart/2018/2/layout/IconVerticalSolidList"/>
    <dgm:cxn modelId="{80F84AA2-DF56-42A2-9E05-1BBA438161A5}" type="presParOf" srcId="{38DE24FE-8466-4804-A724-4DAD23937A1B}" destId="{2C5D3B7A-E297-4E84-9785-7CF2B3861F51}" srcOrd="1" destOrd="0" presId="urn:microsoft.com/office/officeart/2018/2/layout/IconVerticalSolidList"/>
    <dgm:cxn modelId="{43B7B632-9A0B-4F89-866C-A750ACBFFC21}" type="presParOf" srcId="{38DE24FE-8466-4804-A724-4DAD23937A1B}" destId="{489627CF-306F-471C-BCFB-519E9B1EEB98}" srcOrd="2" destOrd="0" presId="urn:microsoft.com/office/officeart/2018/2/layout/IconVerticalSolidList"/>
    <dgm:cxn modelId="{95097710-77A3-441A-8698-CEB6DFB1A5FA}" type="presParOf" srcId="{38DE24FE-8466-4804-A724-4DAD23937A1B}" destId="{8C18E80D-C226-4C13-85EA-9064A40E2192}" srcOrd="3" destOrd="0" presId="urn:microsoft.com/office/officeart/2018/2/layout/IconVerticalSolidList"/>
    <dgm:cxn modelId="{757C7017-EABB-45BB-A687-8ABC74EEF593}" type="presParOf" srcId="{F8900045-85DE-432F-B605-7794AD01735D}" destId="{D830796F-0F24-4A5C-A71D-7E00F7CACF1C}" srcOrd="3" destOrd="0" presId="urn:microsoft.com/office/officeart/2018/2/layout/IconVerticalSolidList"/>
    <dgm:cxn modelId="{1D5DDC89-A567-49F5-9685-84BFEBCCD3DB}" type="presParOf" srcId="{F8900045-85DE-432F-B605-7794AD01735D}" destId="{BBC68A41-B4CE-4CE8-BCBD-6BB43664BFC6}" srcOrd="4" destOrd="0" presId="urn:microsoft.com/office/officeart/2018/2/layout/IconVerticalSolidList"/>
    <dgm:cxn modelId="{0B250B3A-493E-4B47-9607-0EA373C281F0}" type="presParOf" srcId="{BBC68A41-B4CE-4CE8-BCBD-6BB43664BFC6}" destId="{AAC86886-6DAA-4BDC-BEFA-C019F247B56B}" srcOrd="0" destOrd="0" presId="urn:microsoft.com/office/officeart/2018/2/layout/IconVerticalSolidList"/>
    <dgm:cxn modelId="{CE4B9AA4-4DEA-419D-AFFE-0545F1E4ED95}" type="presParOf" srcId="{BBC68A41-B4CE-4CE8-BCBD-6BB43664BFC6}" destId="{EF4469A6-7F60-4573-A309-3932BF2FC5C7}" srcOrd="1" destOrd="0" presId="urn:microsoft.com/office/officeart/2018/2/layout/IconVerticalSolidList"/>
    <dgm:cxn modelId="{6C8D0987-4874-4C66-A5F4-DB785DB98E99}" type="presParOf" srcId="{BBC68A41-B4CE-4CE8-BCBD-6BB43664BFC6}" destId="{5B277C65-6E9A-403E-B0CE-4FCDF3E5865A}" srcOrd="2" destOrd="0" presId="urn:microsoft.com/office/officeart/2018/2/layout/IconVerticalSolidList"/>
    <dgm:cxn modelId="{86CBBEA0-52B0-4A14-8531-6445D5B7ED65}" type="presParOf" srcId="{BBC68A41-B4CE-4CE8-BCBD-6BB43664BFC6}" destId="{6FD2320E-FADB-47F5-8D63-CB963D5C5B6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AFC069E-CE93-465A-93A5-52DCF908936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73AB551-375B-4AF0-9B51-06A4C8C9CE50}">
      <dgm:prSet/>
      <dgm:spPr/>
      <dgm:t>
        <a:bodyPr/>
        <a:lstStyle/>
        <a:p>
          <a:r>
            <a:rPr lang="en-GB" b="1"/>
            <a:t>Model questions:</a:t>
          </a:r>
          <a:endParaRPr lang="en-US"/>
        </a:p>
      </dgm:t>
    </dgm:pt>
    <dgm:pt modelId="{D13C80F0-8D47-445A-B1B1-5F02333B5AC2}" type="parTrans" cxnId="{0D77CE84-DA51-4C93-B2CB-710F6C426FED}">
      <dgm:prSet/>
      <dgm:spPr/>
      <dgm:t>
        <a:bodyPr/>
        <a:lstStyle/>
        <a:p>
          <a:endParaRPr lang="en-US"/>
        </a:p>
      </dgm:t>
    </dgm:pt>
    <dgm:pt modelId="{C35B4B57-A4AF-4D15-96FF-67C9FD8B1F2C}" type="sibTrans" cxnId="{0D77CE84-DA51-4C93-B2CB-710F6C426FED}">
      <dgm:prSet/>
      <dgm:spPr/>
      <dgm:t>
        <a:bodyPr/>
        <a:lstStyle/>
        <a:p>
          <a:endParaRPr lang="en-US"/>
        </a:p>
      </dgm:t>
    </dgm:pt>
    <dgm:pt modelId="{3B49F10E-393C-4123-8982-E54D735A09BD}">
      <dgm:prSet/>
      <dgm:spPr/>
      <dgm:t>
        <a:bodyPr/>
        <a:lstStyle/>
        <a:p>
          <a:r>
            <a:rPr lang="en-GB"/>
            <a:t>“How do you think the mouse feels right now?”</a:t>
          </a:r>
          <a:endParaRPr lang="en-US"/>
        </a:p>
      </dgm:t>
    </dgm:pt>
    <dgm:pt modelId="{C1CF4A47-CD2A-4403-8284-D8659BF6E53C}" type="parTrans" cxnId="{936F822C-37C0-49B6-ABFA-D8DE64D0E82A}">
      <dgm:prSet/>
      <dgm:spPr/>
      <dgm:t>
        <a:bodyPr/>
        <a:lstStyle/>
        <a:p>
          <a:endParaRPr lang="en-US"/>
        </a:p>
      </dgm:t>
    </dgm:pt>
    <dgm:pt modelId="{803FA50A-2754-435F-8CF0-BC48930077CB}" type="sibTrans" cxnId="{936F822C-37C0-49B6-ABFA-D8DE64D0E82A}">
      <dgm:prSet/>
      <dgm:spPr/>
      <dgm:t>
        <a:bodyPr/>
        <a:lstStyle/>
        <a:p>
          <a:endParaRPr lang="en-US"/>
        </a:p>
      </dgm:t>
    </dgm:pt>
    <dgm:pt modelId="{62400D6E-B32C-4D99-95D7-B2CD47EFAC80}">
      <dgm:prSet/>
      <dgm:spPr/>
      <dgm:t>
        <a:bodyPr/>
        <a:lstStyle/>
        <a:p>
          <a:r>
            <a:rPr lang="en-GB"/>
            <a:t>“What do you think the Gruffalo will do next?”</a:t>
          </a:r>
          <a:endParaRPr lang="en-US"/>
        </a:p>
      </dgm:t>
    </dgm:pt>
    <dgm:pt modelId="{46BD635C-BFF6-4BAF-B392-16DF57D0D5F6}" type="parTrans" cxnId="{F2102454-1B29-4B2E-AD45-B9938B783995}">
      <dgm:prSet/>
      <dgm:spPr/>
      <dgm:t>
        <a:bodyPr/>
        <a:lstStyle/>
        <a:p>
          <a:endParaRPr lang="en-US"/>
        </a:p>
      </dgm:t>
    </dgm:pt>
    <dgm:pt modelId="{B6AEB8F0-3928-4759-B764-F10374CE3F03}" type="sibTrans" cxnId="{F2102454-1B29-4B2E-AD45-B9938B783995}">
      <dgm:prSet/>
      <dgm:spPr/>
      <dgm:t>
        <a:bodyPr/>
        <a:lstStyle/>
        <a:p>
          <a:endParaRPr lang="en-US"/>
        </a:p>
      </dgm:t>
    </dgm:pt>
    <dgm:pt modelId="{13F1D88E-7520-48C2-8E1F-033B4DB4CE55}">
      <dgm:prSet/>
      <dgm:spPr/>
      <dgm:t>
        <a:bodyPr/>
        <a:lstStyle/>
        <a:p>
          <a:r>
            <a:rPr lang="en-GB"/>
            <a:t>“Why do you think the fox ran away?”</a:t>
          </a:r>
          <a:endParaRPr lang="en-US"/>
        </a:p>
      </dgm:t>
    </dgm:pt>
    <dgm:pt modelId="{F2C42D59-709B-48F2-A842-1E2E4C715197}" type="parTrans" cxnId="{9982D0FF-3FA0-43FA-A98E-0A2A7B132165}">
      <dgm:prSet/>
      <dgm:spPr/>
      <dgm:t>
        <a:bodyPr/>
        <a:lstStyle/>
        <a:p>
          <a:endParaRPr lang="en-US"/>
        </a:p>
      </dgm:t>
    </dgm:pt>
    <dgm:pt modelId="{8FEF046D-E282-49A3-A5E2-DA5D4C737E0D}" type="sibTrans" cxnId="{9982D0FF-3FA0-43FA-A98E-0A2A7B132165}">
      <dgm:prSet/>
      <dgm:spPr/>
      <dgm:t>
        <a:bodyPr/>
        <a:lstStyle/>
        <a:p>
          <a:endParaRPr lang="en-US"/>
        </a:p>
      </dgm:t>
    </dgm:pt>
    <dgm:pt modelId="{768E9BC4-C465-4C9D-A39A-058B061EFC36}">
      <dgm:prSet/>
      <dgm:spPr/>
      <dgm:t>
        <a:bodyPr/>
        <a:lstStyle/>
        <a:p>
          <a:r>
            <a:rPr lang="en-GB"/>
            <a:t>“Can you find something in the picture that tells us how the character feels?”</a:t>
          </a:r>
          <a:endParaRPr lang="en-US"/>
        </a:p>
      </dgm:t>
    </dgm:pt>
    <dgm:pt modelId="{CA1533EE-7991-4EDD-890F-C28077899BA7}" type="parTrans" cxnId="{D29B05D3-E604-42A6-ABB9-383A7C95CD05}">
      <dgm:prSet/>
      <dgm:spPr/>
      <dgm:t>
        <a:bodyPr/>
        <a:lstStyle/>
        <a:p>
          <a:endParaRPr lang="en-US"/>
        </a:p>
      </dgm:t>
    </dgm:pt>
    <dgm:pt modelId="{4F468B4B-91F6-446D-833C-549B06961A0C}" type="sibTrans" cxnId="{D29B05D3-E604-42A6-ABB9-383A7C95CD05}">
      <dgm:prSet/>
      <dgm:spPr/>
      <dgm:t>
        <a:bodyPr/>
        <a:lstStyle/>
        <a:p>
          <a:endParaRPr lang="en-US"/>
        </a:p>
      </dgm:t>
    </dgm:pt>
    <dgm:pt modelId="{99751E58-0BD6-402D-BCF8-42CDE490E4E7}" type="pres">
      <dgm:prSet presAssocID="{5AFC069E-CE93-465A-93A5-52DCF9089362}" presName="linear" presStyleCnt="0">
        <dgm:presLayoutVars>
          <dgm:animLvl val="lvl"/>
          <dgm:resizeHandles val="exact"/>
        </dgm:presLayoutVars>
      </dgm:prSet>
      <dgm:spPr/>
    </dgm:pt>
    <dgm:pt modelId="{A685526E-30B2-4E39-96E9-5BB187E6FA84}" type="pres">
      <dgm:prSet presAssocID="{E73AB551-375B-4AF0-9B51-06A4C8C9CE50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2EAF43B-AFD7-4C66-823B-CBA8CB8EFC80}" type="pres">
      <dgm:prSet presAssocID="{C35B4B57-A4AF-4D15-96FF-67C9FD8B1F2C}" presName="spacer" presStyleCnt="0"/>
      <dgm:spPr/>
    </dgm:pt>
    <dgm:pt modelId="{AA6C4A26-11D8-4D71-8332-60DCEBBAE1D5}" type="pres">
      <dgm:prSet presAssocID="{3B49F10E-393C-4123-8982-E54D735A09B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808D3A4E-C246-44C3-9D2B-9859626D2412}" type="pres">
      <dgm:prSet presAssocID="{803FA50A-2754-435F-8CF0-BC48930077CB}" presName="spacer" presStyleCnt="0"/>
      <dgm:spPr/>
    </dgm:pt>
    <dgm:pt modelId="{063D5DA0-D48D-441D-A1EF-528312EFA059}" type="pres">
      <dgm:prSet presAssocID="{62400D6E-B32C-4D99-95D7-B2CD47EFAC8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D8EC484-A8C2-4DB9-9E02-CCD70648C15C}" type="pres">
      <dgm:prSet presAssocID="{B6AEB8F0-3928-4759-B764-F10374CE3F03}" presName="spacer" presStyleCnt="0"/>
      <dgm:spPr/>
    </dgm:pt>
    <dgm:pt modelId="{6CDB02E5-0426-47D6-A65E-79F2E43566EC}" type="pres">
      <dgm:prSet presAssocID="{13F1D88E-7520-48C2-8E1F-033B4DB4CE5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951E550-0933-4EC8-BE5A-463CBBAD8A44}" type="pres">
      <dgm:prSet presAssocID="{8FEF046D-E282-49A3-A5E2-DA5D4C737E0D}" presName="spacer" presStyleCnt="0"/>
      <dgm:spPr/>
    </dgm:pt>
    <dgm:pt modelId="{A58DE128-EEDB-4CD0-9854-D6BDBEE0B5ED}" type="pres">
      <dgm:prSet presAssocID="{768E9BC4-C465-4C9D-A39A-058B061EFC3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936F822C-37C0-49B6-ABFA-D8DE64D0E82A}" srcId="{5AFC069E-CE93-465A-93A5-52DCF9089362}" destId="{3B49F10E-393C-4123-8982-E54D735A09BD}" srcOrd="1" destOrd="0" parTransId="{C1CF4A47-CD2A-4403-8284-D8659BF6E53C}" sibTransId="{803FA50A-2754-435F-8CF0-BC48930077CB}"/>
    <dgm:cxn modelId="{32BD3D5C-8AAC-4A78-81C8-A6A0DA46B29B}" type="presOf" srcId="{13F1D88E-7520-48C2-8E1F-033B4DB4CE55}" destId="{6CDB02E5-0426-47D6-A65E-79F2E43566EC}" srcOrd="0" destOrd="0" presId="urn:microsoft.com/office/officeart/2005/8/layout/vList2"/>
    <dgm:cxn modelId="{F2102454-1B29-4B2E-AD45-B9938B783995}" srcId="{5AFC069E-CE93-465A-93A5-52DCF9089362}" destId="{62400D6E-B32C-4D99-95D7-B2CD47EFAC80}" srcOrd="2" destOrd="0" parTransId="{46BD635C-BFF6-4BAF-B392-16DF57D0D5F6}" sibTransId="{B6AEB8F0-3928-4759-B764-F10374CE3F03}"/>
    <dgm:cxn modelId="{0D77CE84-DA51-4C93-B2CB-710F6C426FED}" srcId="{5AFC069E-CE93-465A-93A5-52DCF9089362}" destId="{E73AB551-375B-4AF0-9B51-06A4C8C9CE50}" srcOrd="0" destOrd="0" parTransId="{D13C80F0-8D47-445A-B1B1-5F02333B5AC2}" sibTransId="{C35B4B57-A4AF-4D15-96FF-67C9FD8B1F2C}"/>
    <dgm:cxn modelId="{047915A2-C1B1-40CA-97DB-2737F914004E}" type="presOf" srcId="{62400D6E-B32C-4D99-95D7-B2CD47EFAC80}" destId="{063D5DA0-D48D-441D-A1EF-528312EFA059}" srcOrd="0" destOrd="0" presId="urn:microsoft.com/office/officeart/2005/8/layout/vList2"/>
    <dgm:cxn modelId="{673E42BA-0AD4-4C73-9078-2EDB6A99837B}" type="presOf" srcId="{E73AB551-375B-4AF0-9B51-06A4C8C9CE50}" destId="{A685526E-30B2-4E39-96E9-5BB187E6FA84}" srcOrd="0" destOrd="0" presId="urn:microsoft.com/office/officeart/2005/8/layout/vList2"/>
    <dgm:cxn modelId="{C3DFDAD2-B1EA-423A-87A9-79D1F5D17591}" type="presOf" srcId="{768E9BC4-C465-4C9D-A39A-058B061EFC36}" destId="{A58DE128-EEDB-4CD0-9854-D6BDBEE0B5ED}" srcOrd="0" destOrd="0" presId="urn:microsoft.com/office/officeart/2005/8/layout/vList2"/>
    <dgm:cxn modelId="{D29B05D3-E604-42A6-ABB9-383A7C95CD05}" srcId="{5AFC069E-CE93-465A-93A5-52DCF9089362}" destId="{768E9BC4-C465-4C9D-A39A-058B061EFC36}" srcOrd="4" destOrd="0" parTransId="{CA1533EE-7991-4EDD-890F-C28077899BA7}" sibTransId="{4F468B4B-91F6-446D-833C-549B06961A0C}"/>
    <dgm:cxn modelId="{913B73D7-2C96-46E8-A4BE-C8FB8DF6824F}" type="presOf" srcId="{5AFC069E-CE93-465A-93A5-52DCF9089362}" destId="{99751E58-0BD6-402D-BCF8-42CDE490E4E7}" srcOrd="0" destOrd="0" presId="urn:microsoft.com/office/officeart/2005/8/layout/vList2"/>
    <dgm:cxn modelId="{B447C1FA-7DF2-4B89-B4BB-EC616BF2B762}" type="presOf" srcId="{3B49F10E-393C-4123-8982-E54D735A09BD}" destId="{AA6C4A26-11D8-4D71-8332-60DCEBBAE1D5}" srcOrd="0" destOrd="0" presId="urn:microsoft.com/office/officeart/2005/8/layout/vList2"/>
    <dgm:cxn modelId="{9982D0FF-3FA0-43FA-A98E-0A2A7B132165}" srcId="{5AFC069E-CE93-465A-93A5-52DCF9089362}" destId="{13F1D88E-7520-48C2-8E1F-033B4DB4CE55}" srcOrd="3" destOrd="0" parTransId="{F2C42D59-709B-48F2-A842-1E2E4C715197}" sibTransId="{8FEF046D-E282-49A3-A5E2-DA5D4C737E0D}"/>
    <dgm:cxn modelId="{3D08C1D6-D3B8-4F2C-9060-A00ADE6DCF96}" type="presParOf" srcId="{99751E58-0BD6-402D-BCF8-42CDE490E4E7}" destId="{A685526E-30B2-4E39-96E9-5BB187E6FA84}" srcOrd="0" destOrd="0" presId="urn:microsoft.com/office/officeart/2005/8/layout/vList2"/>
    <dgm:cxn modelId="{E535FC5D-11F0-429C-8630-1D39693A8B25}" type="presParOf" srcId="{99751E58-0BD6-402D-BCF8-42CDE490E4E7}" destId="{52EAF43B-AFD7-4C66-823B-CBA8CB8EFC80}" srcOrd="1" destOrd="0" presId="urn:microsoft.com/office/officeart/2005/8/layout/vList2"/>
    <dgm:cxn modelId="{AAAB7639-238B-4FC1-AD61-A47F26AAE26D}" type="presParOf" srcId="{99751E58-0BD6-402D-BCF8-42CDE490E4E7}" destId="{AA6C4A26-11D8-4D71-8332-60DCEBBAE1D5}" srcOrd="2" destOrd="0" presId="urn:microsoft.com/office/officeart/2005/8/layout/vList2"/>
    <dgm:cxn modelId="{77DFFE87-7C4B-494B-9D05-F3A93D3ABB2F}" type="presParOf" srcId="{99751E58-0BD6-402D-BCF8-42CDE490E4E7}" destId="{808D3A4E-C246-44C3-9D2B-9859626D2412}" srcOrd="3" destOrd="0" presId="urn:microsoft.com/office/officeart/2005/8/layout/vList2"/>
    <dgm:cxn modelId="{220FE4A4-9F97-45D1-8F32-82DD485CC5B3}" type="presParOf" srcId="{99751E58-0BD6-402D-BCF8-42CDE490E4E7}" destId="{063D5DA0-D48D-441D-A1EF-528312EFA059}" srcOrd="4" destOrd="0" presId="urn:microsoft.com/office/officeart/2005/8/layout/vList2"/>
    <dgm:cxn modelId="{76702D4A-8973-406E-9B27-A2C401EA1C4C}" type="presParOf" srcId="{99751E58-0BD6-402D-BCF8-42CDE490E4E7}" destId="{8D8EC484-A8C2-4DB9-9E02-CCD70648C15C}" srcOrd="5" destOrd="0" presId="urn:microsoft.com/office/officeart/2005/8/layout/vList2"/>
    <dgm:cxn modelId="{D8D5B24F-8CA5-4634-8953-069AF99DAF8B}" type="presParOf" srcId="{99751E58-0BD6-402D-BCF8-42CDE490E4E7}" destId="{6CDB02E5-0426-47D6-A65E-79F2E43566EC}" srcOrd="6" destOrd="0" presId="urn:microsoft.com/office/officeart/2005/8/layout/vList2"/>
    <dgm:cxn modelId="{447EBE93-09CE-4863-8507-C1020B6577ED}" type="presParOf" srcId="{99751E58-0BD6-402D-BCF8-42CDE490E4E7}" destId="{0951E550-0933-4EC8-BE5A-463CBBAD8A44}" srcOrd="7" destOrd="0" presId="urn:microsoft.com/office/officeart/2005/8/layout/vList2"/>
    <dgm:cxn modelId="{47743215-C263-49E4-AD2F-A44E630A26D3}" type="presParOf" srcId="{99751E58-0BD6-402D-BCF8-42CDE490E4E7}" destId="{A58DE128-EEDB-4CD0-9854-D6BDBEE0B5E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92460BF-2D06-4024-8236-FB9422F5CF2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4EFB357-35FE-43A2-BF4B-FEED4F7BCDFD}">
      <dgm:prSet/>
      <dgm:spPr/>
      <dgm:t>
        <a:bodyPr/>
        <a:lstStyle/>
        <a:p>
          <a:r>
            <a:rPr lang="en-GB" dirty="0"/>
            <a:t>Purpose: To strengthen memory, emotional connection, and conversation skills.</a:t>
          </a:r>
          <a:endParaRPr lang="en-US" dirty="0"/>
        </a:p>
      </dgm:t>
    </dgm:pt>
    <dgm:pt modelId="{C86937BE-97B0-442E-A048-8854F020C4EF}" type="parTrans" cxnId="{DEFE1D96-5491-45E5-8700-F7B63F891372}">
      <dgm:prSet/>
      <dgm:spPr/>
      <dgm:t>
        <a:bodyPr/>
        <a:lstStyle/>
        <a:p>
          <a:endParaRPr lang="en-US"/>
        </a:p>
      </dgm:t>
    </dgm:pt>
    <dgm:pt modelId="{06FF597A-2F32-4EFA-9870-7B1AB8F19725}" type="sibTrans" cxnId="{DEFE1D96-5491-45E5-8700-F7B63F891372}">
      <dgm:prSet/>
      <dgm:spPr/>
      <dgm:t>
        <a:bodyPr/>
        <a:lstStyle/>
        <a:p>
          <a:endParaRPr lang="en-US"/>
        </a:p>
      </dgm:t>
    </dgm:pt>
    <dgm:pt modelId="{0549BDBC-3442-4B3D-9CD8-2C5D992B2F55}">
      <dgm:prSet/>
      <dgm:spPr/>
      <dgm:t>
        <a:bodyPr/>
        <a:lstStyle/>
        <a:p>
          <a:r>
            <a:rPr lang="en-GB" b="1"/>
            <a:t>Model questions:</a:t>
          </a:r>
          <a:endParaRPr lang="en-US"/>
        </a:p>
      </dgm:t>
    </dgm:pt>
    <dgm:pt modelId="{990A4467-3F92-4094-8571-4FB97D1F5A68}" type="parTrans" cxnId="{E427FADA-BBB1-40A6-885C-F4A47F1DAFE4}">
      <dgm:prSet/>
      <dgm:spPr/>
      <dgm:t>
        <a:bodyPr/>
        <a:lstStyle/>
        <a:p>
          <a:endParaRPr lang="en-US"/>
        </a:p>
      </dgm:t>
    </dgm:pt>
    <dgm:pt modelId="{E5E314B3-9A9A-4551-8F59-8EC26C921D28}" type="sibTrans" cxnId="{E427FADA-BBB1-40A6-885C-F4A47F1DAFE4}">
      <dgm:prSet/>
      <dgm:spPr/>
      <dgm:t>
        <a:bodyPr/>
        <a:lstStyle/>
        <a:p>
          <a:endParaRPr lang="en-US"/>
        </a:p>
      </dgm:t>
    </dgm:pt>
    <dgm:pt modelId="{3AA73CB9-1A5C-46B9-99E1-0FC5C930CB9D}">
      <dgm:prSet/>
      <dgm:spPr/>
      <dgm:t>
        <a:bodyPr/>
        <a:lstStyle/>
        <a:p>
          <a:r>
            <a:rPr lang="en-GB"/>
            <a:t>“What was your favourite part of the story?”</a:t>
          </a:r>
          <a:endParaRPr lang="en-US"/>
        </a:p>
      </dgm:t>
    </dgm:pt>
    <dgm:pt modelId="{E30D202A-7378-483E-A094-94A112B68569}" type="parTrans" cxnId="{894AA04A-B98D-4766-ACCF-794A07220CDC}">
      <dgm:prSet/>
      <dgm:spPr/>
      <dgm:t>
        <a:bodyPr/>
        <a:lstStyle/>
        <a:p>
          <a:endParaRPr lang="en-US"/>
        </a:p>
      </dgm:t>
    </dgm:pt>
    <dgm:pt modelId="{2C3A37DD-D776-41EA-BEDB-4D33A2E2F5AA}" type="sibTrans" cxnId="{894AA04A-B98D-4766-ACCF-794A07220CDC}">
      <dgm:prSet/>
      <dgm:spPr/>
      <dgm:t>
        <a:bodyPr/>
        <a:lstStyle/>
        <a:p>
          <a:endParaRPr lang="en-US"/>
        </a:p>
      </dgm:t>
    </dgm:pt>
    <dgm:pt modelId="{DB98070B-A8B4-49E2-AFDD-CF97821FCC3B}">
      <dgm:prSet/>
      <dgm:spPr/>
      <dgm:t>
        <a:bodyPr/>
        <a:lstStyle/>
        <a:p>
          <a:r>
            <a:rPr lang="en-GB"/>
            <a:t>“Was there anything that surprised you?”</a:t>
          </a:r>
          <a:endParaRPr lang="en-US"/>
        </a:p>
      </dgm:t>
    </dgm:pt>
    <dgm:pt modelId="{A19939E4-DA72-4420-BE27-CB11467CE57D}" type="parTrans" cxnId="{634F4C46-DEA9-4AC7-904B-48D991980BF1}">
      <dgm:prSet/>
      <dgm:spPr/>
      <dgm:t>
        <a:bodyPr/>
        <a:lstStyle/>
        <a:p>
          <a:endParaRPr lang="en-US"/>
        </a:p>
      </dgm:t>
    </dgm:pt>
    <dgm:pt modelId="{5313BAC6-CEF3-46CF-9E93-11553FA579A8}" type="sibTrans" cxnId="{634F4C46-DEA9-4AC7-904B-48D991980BF1}">
      <dgm:prSet/>
      <dgm:spPr/>
      <dgm:t>
        <a:bodyPr/>
        <a:lstStyle/>
        <a:p>
          <a:endParaRPr lang="en-US"/>
        </a:p>
      </dgm:t>
    </dgm:pt>
    <dgm:pt modelId="{01C9001A-E1DE-47B8-A53C-D8E64D7BD54A}">
      <dgm:prSet/>
      <dgm:spPr/>
      <dgm:t>
        <a:bodyPr/>
        <a:lstStyle/>
        <a:p>
          <a:r>
            <a:rPr lang="en-GB"/>
            <a:t>“Which character would you like to be, and why?”</a:t>
          </a:r>
          <a:endParaRPr lang="en-US"/>
        </a:p>
      </dgm:t>
    </dgm:pt>
    <dgm:pt modelId="{FD9BAD00-8B8F-42F1-9C5C-8A097909059E}" type="parTrans" cxnId="{803A54AC-0129-4E9F-93B2-7640BDB31125}">
      <dgm:prSet/>
      <dgm:spPr/>
      <dgm:t>
        <a:bodyPr/>
        <a:lstStyle/>
        <a:p>
          <a:endParaRPr lang="en-US"/>
        </a:p>
      </dgm:t>
    </dgm:pt>
    <dgm:pt modelId="{B5516D4A-DEF9-452F-95AC-4303B7DDF128}" type="sibTrans" cxnId="{803A54AC-0129-4E9F-93B2-7640BDB31125}">
      <dgm:prSet/>
      <dgm:spPr/>
      <dgm:t>
        <a:bodyPr/>
        <a:lstStyle/>
        <a:p>
          <a:endParaRPr lang="en-US"/>
        </a:p>
      </dgm:t>
    </dgm:pt>
    <dgm:pt modelId="{08EC1893-4D05-4B9F-B77B-D9FF150DA385}">
      <dgm:prSet/>
      <dgm:spPr/>
      <dgm:t>
        <a:bodyPr/>
        <a:lstStyle/>
        <a:p>
          <a:r>
            <a:rPr lang="en-GB"/>
            <a:t>“Does this story remind you of something you’ve done or seen?”</a:t>
          </a:r>
          <a:endParaRPr lang="en-US"/>
        </a:p>
      </dgm:t>
    </dgm:pt>
    <dgm:pt modelId="{1E4D1A06-11A7-49DC-B8B9-0D4A1F732576}" type="parTrans" cxnId="{1B7A49C1-DF82-4322-B7AA-94BC9B4BC773}">
      <dgm:prSet/>
      <dgm:spPr/>
      <dgm:t>
        <a:bodyPr/>
        <a:lstStyle/>
        <a:p>
          <a:endParaRPr lang="en-US"/>
        </a:p>
      </dgm:t>
    </dgm:pt>
    <dgm:pt modelId="{D7D42782-D37D-49FF-B44D-9FD2F792A76C}" type="sibTrans" cxnId="{1B7A49C1-DF82-4322-B7AA-94BC9B4BC773}">
      <dgm:prSet/>
      <dgm:spPr/>
      <dgm:t>
        <a:bodyPr/>
        <a:lstStyle/>
        <a:p>
          <a:endParaRPr lang="en-US"/>
        </a:p>
      </dgm:t>
    </dgm:pt>
    <dgm:pt modelId="{7E28788A-F172-4089-A945-6172E33FD325}" type="pres">
      <dgm:prSet presAssocID="{E92460BF-2D06-4024-8236-FB9422F5CF22}" presName="root" presStyleCnt="0">
        <dgm:presLayoutVars>
          <dgm:dir/>
          <dgm:resizeHandles val="exact"/>
        </dgm:presLayoutVars>
      </dgm:prSet>
      <dgm:spPr/>
    </dgm:pt>
    <dgm:pt modelId="{8390EC1B-4A61-493A-B292-13037BCACB8C}" type="pres">
      <dgm:prSet presAssocID="{74EFB357-35FE-43A2-BF4B-FEED4F7BCDFD}" presName="compNode" presStyleCnt="0"/>
      <dgm:spPr/>
    </dgm:pt>
    <dgm:pt modelId="{A9A58C28-50CB-41C8-A63C-018FC5F0D375}" type="pres">
      <dgm:prSet presAssocID="{74EFB357-35FE-43A2-BF4B-FEED4F7BCDFD}" presName="bgRect" presStyleLbl="bgShp" presStyleIdx="0" presStyleCnt="6"/>
      <dgm:spPr/>
    </dgm:pt>
    <dgm:pt modelId="{0D1B50AA-DE3B-4AE9-9914-7EA0572317AE}" type="pres">
      <dgm:prSet presAssocID="{74EFB357-35FE-43A2-BF4B-FEED4F7BCDFD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523AB76B-B0EA-4B8A-B82C-9A6BC5FD217C}" type="pres">
      <dgm:prSet presAssocID="{74EFB357-35FE-43A2-BF4B-FEED4F7BCDFD}" presName="spaceRect" presStyleCnt="0"/>
      <dgm:spPr/>
    </dgm:pt>
    <dgm:pt modelId="{D0BB3487-9C99-4734-960C-4D3EAEED6A06}" type="pres">
      <dgm:prSet presAssocID="{74EFB357-35FE-43A2-BF4B-FEED4F7BCDFD}" presName="parTx" presStyleLbl="revTx" presStyleIdx="0" presStyleCnt="6">
        <dgm:presLayoutVars>
          <dgm:chMax val="0"/>
          <dgm:chPref val="0"/>
        </dgm:presLayoutVars>
      </dgm:prSet>
      <dgm:spPr/>
    </dgm:pt>
    <dgm:pt modelId="{A84DA4C7-9949-4C44-866B-3A5A0127C346}" type="pres">
      <dgm:prSet presAssocID="{06FF597A-2F32-4EFA-9870-7B1AB8F19725}" presName="sibTrans" presStyleCnt="0"/>
      <dgm:spPr/>
    </dgm:pt>
    <dgm:pt modelId="{EBDDEB10-817C-43BE-8EE2-0CCC9ADCEDFE}" type="pres">
      <dgm:prSet presAssocID="{0549BDBC-3442-4B3D-9CD8-2C5D992B2F55}" presName="compNode" presStyleCnt="0"/>
      <dgm:spPr/>
    </dgm:pt>
    <dgm:pt modelId="{3B02A492-8B39-4E36-BDA8-6B10E95CD176}" type="pres">
      <dgm:prSet presAssocID="{0549BDBC-3442-4B3D-9CD8-2C5D992B2F55}" presName="bgRect" presStyleLbl="bgShp" presStyleIdx="1" presStyleCnt="6"/>
      <dgm:spPr/>
    </dgm:pt>
    <dgm:pt modelId="{7E82DDCA-BD46-4588-A2C7-78FA60EC45E6}" type="pres">
      <dgm:prSet presAssocID="{0549BDBC-3442-4B3D-9CD8-2C5D992B2F55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5C2D3C03-3F2E-4BD6-807F-CC3AB966113B}" type="pres">
      <dgm:prSet presAssocID="{0549BDBC-3442-4B3D-9CD8-2C5D992B2F55}" presName="spaceRect" presStyleCnt="0"/>
      <dgm:spPr/>
    </dgm:pt>
    <dgm:pt modelId="{D5277E43-E025-4841-BDA7-1E07E19B7A5D}" type="pres">
      <dgm:prSet presAssocID="{0549BDBC-3442-4B3D-9CD8-2C5D992B2F55}" presName="parTx" presStyleLbl="revTx" presStyleIdx="1" presStyleCnt="6">
        <dgm:presLayoutVars>
          <dgm:chMax val="0"/>
          <dgm:chPref val="0"/>
        </dgm:presLayoutVars>
      </dgm:prSet>
      <dgm:spPr/>
    </dgm:pt>
    <dgm:pt modelId="{069E450F-F624-43FF-9A6F-9E752E9564E9}" type="pres">
      <dgm:prSet presAssocID="{E5E314B3-9A9A-4551-8F59-8EC26C921D28}" presName="sibTrans" presStyleCnt="0"/>
      <dgm:spPr/>
    </dgm:pt>
    <dgm:pt modelId="{16FC6FE4-74B9-41D2-910C-1E2F2153809E}" type="pres">
      <dgm:prSet presAssocID="{3AA73CB9-1A5C-46B9-99E1-0FC5C930CB9D}" presName="compNode" presStyleCnt="0"/>
      <dgm:spPr/>
    </dgm:pt>
    <dgm:pt modelId="{6DAAFD44-296C-4B1A-95AD-78C661FA7AAD}" type="pres">
      <dgm:prSet presAssocID="{3AA73CB9-1A5C-46B9-99E1-0FC5C930CB9D}" presName="bgRect" presStyleLbl="bgShp" presStyleIdx="2" presStyleCnt="6"/>
      <dgm:spPr/>
    </dgm:pt>
    <dgm:pt modelId="{45157B70-0A8D-4D1D-ADEA-C2C663B387D7}" type="pres">
      <dgm:prSet presAssocID="{3AA73CB9-1A5C-46B9-99E1-0FC5C930CB9D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oker Hat"/>
        </a:ext>
      </dgm:extLst>
    </dgm:pt>
    <dgm:pt modelId="{2AE5E686-79D8-4A5C-B76B-21E970C9C23A}" type="pres">
      <dgm:prSet presAssocID="{3AA73CB9-1A5C-46B9-99E1-0FC5C930CB9D}" presName="spaceRect" presStyleCnt="0"/>
      <dgm:spPr/>
    </dgm:pt>
    <dgm:pt modelId="{4E1D5BD7-7FDC-49BC-B42C-058702327504}" type="pres">
      <dgm:prSet presAssocID="{3AA73CB9-1A5C-46B9-99E1-0FC5C930CB9D}" presName="parTx" presStyleLbl="revTx" presStyleIdx="2" presStyleCnt="6">
        <dgm:presLayoutVars>
          <dgm:chMax val="0"/>
          <dgm:chPref val="0"/>
        </dgm:presLayoutVars>
      </dgm:prSet>
      <dgm:spPr/>
    </dgm:pt>
    <dgm:pt modelId="{37F1E758-E633-4FCF-B1C1-0FEA589B245E}" type="pres">
      <dgm:prSet presAssocID="{2C3A37DD-D776-41EA-BEDB-4D33A2E2F5AA}" presName="sibTrans" presStyleCnt="0"/>
      <dgm:spPr/>
    </dgm:pt>
    <dgm:pt modelId="{6D90E60B-8891-4D7E-BAB5-AB675B107007}" type="pres">
      <dgm:prSet presAssocID="{DB98070B-A8B4-49E2-AFDD-CF97821FCC3B}" presName="compNode" presStyleCnt="0"/>
      <dgm:spPr/>
    </dgm:pt>
    <dgm:pt modelId="{02159AA0-C9E6-4A6A-BC31-BF533128EEA1}" type="pres">
      <dgm:prSet presAssocID="{DB98070B-A8B4-49E2-AFDD-CF97821FCC3B}" presName="bgRect" presStyleLbl="bgShp" presStyleIdx="3" presStyleCnt="6"/>
      <dgm:spPr/>
    </dgm:pt>
    <dgm:pt modelId="{829974D0-1723-4DFA-8212-AED66975D623}" type="pres">
      <dgm:prSet presAssocID="{DB98070B-A8B4-49E2-AFDD-CF97821FCC3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fused Person"/>
        </a:ext>
      </dgm:extLst>
    </dgm:pt>
    <dgm:pt modelId="{C8222ED6-8416-4032-8048-490533FB742F}" type="pres">
      <dgm:prSet presAssocID="{DB98070B-A8B4-49E2-AFDD-CF97821FCC3B}" presName="spaceRect" presStyleCnt="0"/>
      <dgm:spPr/>
    </dgm:pt>
    <dgm:pt modelId="{E39ED2D8-13A2-4756-AE23-CD45FE99DCCD}" type="pres">
      <dgm:prSet presAssocID="{DB98070B-A8B4-49E2-AFDD-CF97821FCC3B}" presName="parTx" presStyleLbl="revTx" presStyleIdx="3" presStyleCnt="6">
        <dgm:presLayoutVars>
          <dgm:chMax val="0"/>
          <dgm:chPref val="0"/>
        </dgm:presLayoutVars>
      </dgm:prSet>
      <dgm:spPr/>
    </dgm:pt>
    <dgm:pt modelId="{42C70C1F-1FB0-48C3-9F9C-0D7103BEDCB0}" type="pres">
      <dgm:prSet presAssocID="{5313BAC6-CEF3-46CF-9E93-11553FA579A8}" presName="sibTrans" presStyleCnt="0"/>
      <dgm:spPr/>
    </dgm:pt>
    <dgm:pt modelId="{944E886D-988D-4177-A62B-33404F0B95F8}" type="pres">
      <dgm:prSet presAssocID="{01C9001A-E1DE-47B8-A53C-D8E64D7BD54A}" presName="compNode" presStyleCnt="0"/>
      <dgm:spPr/>
    </dgm:pt>
    <dgm:pt modelId="{29019B8D-4B56-4753-A2F5-5D633C5D90AF}" type="pres">
      <dgm:prSet presAssocID="{01C9001A-E1DE-47B8-A53C-D8E64D7BD54A}" presName="bgRect" presStyleLbl="bgShp" presStyleIdx="4" presStyleCnt="6"/>
      <dgm:spPr/>
    </dgm:pt>
    <dgm:pt modelId="{176C22E0-4E2E-4BAC-8B04-9C03993CCA4B}" type="pres">
      <dgm:prSet presAssocID="{01C9001A-E1DE-47B8-A53C-D8E64D7BD54A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et"/>
        </a:ext>
      </dgm:extLst>
    </dgm:pt>
    <dgm:pt modelId="{2621112B-37E2-4A57-9EB1-B2620F6AB4CC}" type="pres">
      <dgm:prSet presAssocID="{01C9001A-E1DE-47B8-A53C-D8E64D7BD54A}" presName="spaceRect" presStyleCnt="0"/>
      <dgm:spPr/>
    </dgm:pt>
    <dgm:pt modelId="{C37908C1-D588-453A-91D9-9C693C06323D}" type="pres">
      <dgm:prSet presAssocID="{01C9001A-E1DE-47B8-A53C-D8E64D7BD54A}" presName="parTx" presStyleLbl="revTx" presStyleIdx="4" presStyleCnt="6">
        <dgm:presLayoutVars>
          <dgm:chMax val="0"/>
          <dgm:chPref val="0"/>
        </dgm:presLayoutVars>
      </dgm:prSet>
      <dgm:spPr/>
    </dgm:pt>
    <dgm:pt modelId="{C34F6FEF-050C-4E29-A097-4B5920CCCD33}" type="pres">
      <dgm:prSet presAssocID="{B5516D4A-DEF9-452F-95AC-4303B7DDF128}" presName="sibTrans" presStyleCnt="0"/>
      <dgm:spPr/>
    </dgm:pt>
    <dgm:pt modelId="{C415BBB6-F748-44E9-B7DE-943BC04A804D}" type="pres">
      <dgm:prSet presAssocID="{08EC1893-4D05-4B9F-B77B-D9FF150DA385}" presName="compNode" presStyleCnt="0"/>
      <dgm:spPr/>
    </dgm:pt>
    <dgm:pt modelId="{B04AA9F0-4628-433C-B8C2-5910480B9C45}" type="pres">
      <dgm:prSet presAssocID="{08EC1893-4D05-4B9F-B77B-D9FF150DA385}" presName="bgRect" presStyleLbl="bgShp" presStyleIdx="5" presStyleCnt="6"/>
      <dgm:spPr/>
    </dgm:pt>
    <dgm:pt modelId="{AC66D2E1-4074-4D34-8AF4-4DD9C9AC43B2}" type="pres">
      <dgm:prSet presAssocID="{08EC1893-4D05-4B9F-B77B-D9FF150DA385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otes"/>
        </a:ext>
      </dgm:extLst>
    </dgm:pt>
    <dgm:pt modelId="{A97F7FA7-807E-44B4-9C0D-B87A6B49EF36}" type="pres">
      <dgm:prSet presAssocID="{08EC1893-4D05-4B9F-B77B-D9FF150DA385}" presName="spaceRect" presStyleCnt="0"/>
      <dgm:spPr/>
    </dgm:pt>
    <dgm:pt modelId="{EFBAEBDD-F9AD-400A-BB90-108D94BD98B6}" type="pres">
      <dgm:prSet presAssocID="{08EC1893-4D05-4B9F-B77B-D9FF150DA385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45318F23-0490-4D60-99E7-EE62E0611095}" type="presOf" srcId="{08EC1893-4D05-4B9F-B77B-D9FF150DA385}" destId="{EFBAEBDD-F9AD-400A-BB90-108D94BD98B6}" srcOrd="0" destOrd="0" presId="urn:microsoft.com/office/officeart/2018/2/layout/IconVerticalSolidList"/>
    <dgm:cxn modelId="{4D1A0C5F-DF39-4033-9A3B-3DB8FDC3B1F0}" type="presOf" srcId="{3AA73CB9-1A5C-46B9-99E1-0FC5C930CB9D}" destId="{4E1D5BD7-7FDC-49BC-B42C-058702327504}" srcOrd="0" destOrd="0" presId="urn:microsoft.com/office/officeart/2018/2/layout/IconVerticalSolidList"/>
    <dgm:cxn modelId="{634F4C46-DEA9-4AC7-904B-48D991980BF1}" srcId="{E92460BF-2D06-4024-8236-FB9422F5CF22}" destId="{DB98070B-A8B4-49E2-AFDD-CF97821FCC3B}" srcOrd="3" destOrd="0" parTransId="{A19939E4-DA72-4420-BE27-CB11467CE57D}" sibTransId="{5313BAC6-CEF3-46CF-9E93-11553FA579A8}"/>
    <dgm:cxn modelId="{894AA04A-B98D-4766-ACCF-794A07220CDC}" srcId="{E92460BF-2D06-4024-8236-FB9422F5CF22}" destId="{3AA73CB9-1A5C-46B9-99E1-0FC5C930CB9D}" srcOrd="2" destOrd="0" parTransId="{E30D202A-7378-483E-A094-94A112B68569}" sibTransId="{2C3A37DD-D776-41EA-BEDB-4D33A2E2F5AA}"/>
    <dgm:cxn modelId="{EA315B54-A98E-49C7-8585-819E739F25FF}" type="presOf" srcId="{E92460BF-2D06-4024-8236-FB9422F5CF22}" destId="{7E28788A-F172-4089-A945-6172E33FD325}" srcOrd="0" destOrd="0" presId="urn:microsoft.com/office/officeart/2018/2/layout/IconVerticalSolidList"/>
    <dgm:cxn modelId="{E975D07C-C763-43CE-B2C9-A80322F2993A}" type="presOf" srcId="{01C9001A-E1DE-47B8-A53C-D8E64D7BD54A}" destId="{C37908C1-D588-453A-91D9-9C693C06323D}" srcOrd="0" destOrd="0" presId="urn:microsoft.com/office/officeart/2018/2/layout/IconVerticalSolidList"/>
    <dgm:cxn modelId="{75F03186-59F9-497D-A0E1-742B6FD7AEF1}" type="presOf" srcId="{74EFB357-35FE-43A2-BF4B-FEED4F7BCDFD}" destId="{D0BB3487-9C99-4734-960C-4D3EAEED6A06}" srcOrd="0" destOrd="0" presId="urn:microsoft.com/office/officeart/2018/2/layout/IconVerticalSolidList"/>
    <dgm:cxn modelId="{DEFE1D96-5491-45E5-8700-F7B63F891372}" srcId="{E92460BF-2D06-4024-8236-FB9422F5CF22}" destId="{74EFB357-35FE-43A2-BF4B-FEED4F7BCDFD}" srcOrd="0" destOrd="0" parTransId="{C86937BE-97B0-442E-A048-8854F020C4EF}" sibTransId="{06FF597A-2F32-4EFA-9870-7B1AB8F19725}"/>
    <dgm:cxn modelId="{803A54AC-0129-4E9F-93B2-7640BDB31125}" srcId="{E92460BF-2D06-4024-8236-FB9422F5CF22}" destId="{01C9001A-E1DE-47B8-A53C-D8E64D7BD54A}" srcOrd="4" destOrd="0" parTransId="{FD9BAD00-8B8F-42F1-9C5C-8A097909059E}" sibTransId="{B5516D4A-DEF9-452F-95AC-4303B7DDF128}"/>
    <dgm:cxn modelId="{1B7A49C1-DF82-4322-B7AA-94BC9B4BC773}" srcId="{E92460BF-2D06-4024-8236-FB9422F5CF22}" destId="{08EC1893-4D05-4B9F-B77B-D9FF150DA385}" srcOrd="5" destOrd="0" parTransId="{1E4D1A06-11A7-49DC-B8B9-0D4A1F732576}" sibTransId="{D7D42782-D37D-49FF-B44D-9FD2F792A76C}"/>
    <dgm:cxn modelId="{FAFA83D6-CFF3-48FA-AE6D-01585D372511}" type="presOf" srcId="{DB98070B-A8B4-49E2-AFDD-CF97821FCC3B}" destId="{E39ED2D8-13A2-4756-AE23-CD45FE99DCCD}" srcOrd="0" destOrd="0" presId="urn:microsoft.com/office/officeart/2018/2/layout/IconVerticalSolidList"/>
    <dgm:cxn modelId="{E427FADA-BBB1-40A6-885C-F4A47F1DAFE4}" srcId="{E92460BF-2D06-4024-8236-FB9422F5CF22}" destId="{0549BDBC-3442-4B3D-9CD8-2C5D992B2F55}" srcOrd="1" destOrd="0" parTransId="{990A4467-3F92-4094-8571-4FB97D1F5A68}" sibTransId="{E5E314B3-9A9A-4551-8F59-8EC26C921D28}"/>
    <dgm:cxn modelId="{6E8814E3-5D92-4579-B510-D31D0A586782}" type="presOf" srcId="{0549BDBC-3442-4B3D-9CD8-2C5D992B2F55}" destId="{D5277E43-E025-4841-BDA7-1E07E19B7A5D}" srcOrd="0" destOrd="0" presId="urn:microsoft.com/office/officeart/2018/2/layout/IconVerticalSolidList"/>
    <dgm:cxn modelId="{5FDA9760-88A3-453A-826B-DE89AFFC92AD}" type="presParOf" srcId="{7E28788A-F172-4089-A945-6172E33FD325}" destId="{8390EC1B-4A61-493A-B292-13037BCACB8C}" srcOrd="0" destOrd="0" presId="urn:microsoft.com/office/officeart/2018/2/layout/IconVerticalSolidList"/>
    <dgm:cxn modelId="{80BA14EE-09A5-4208-A455-4480BA3BEE13}" type="presParOf" srcId="{8390EC1B-4A61-493A-B292-13037BCACB8C}" destId="{A9A58C28-50CB-41C8-A63C-018FC5F0D375}" srcOrd="0" destOrd="0" presId="urn:microsoft.com/office/officeart/2018/2/layout/IconVerticalSolidList"/>
    <dgm:cxn modelId="{890250C0-0B58-406D-A5B9-31CED09F44F2}" type="presParOf" srcId="{8390EC1B-4A61-493A-B292-13037BCACB8C}" destId="{0D1B50AA-DE3B-4AE9-9914-7EA0572317AE}" srcOrd="1" destOrd="0" presId="urn:microsoft.com/office/officeart/2018/2/layout/IconVerticalSolidList"/>
    <dgm:cxn modelId="{68D94600-A7B7-4406-867A-FCDF7A1BF481}" type="presParOf" srcId="{8390EC1B-4A61-493A-B292-13037BCACB8C}" destId="{523AB76B-B0EA-4B8A-B82C-9A6BC5FD217C}" srcOrd="2" destOrd="0" presId="urn:microsoft.com/office/officeart/2018/2/layout/IconVerticalSolidList"/>
    <dgm:cxn modelId="{9EE8E204-4902-4720-BAAA-30E679836BC7}" type="presParOf" srcId="{8390EC1B-4A61-493A-B292-13037BCACB8C}" destId="{D0BB3487-9C99-4734-960C-4D3EAEED6A06}" srcOrd="3" destOrd="0" presId="urn:microsoft.com/office/officeart/2018/2/layout/IconVerticalSolidList"/>
    <dgm:cxn modelId="{D99E1E9D-6337-4946-A788-DE176F15B749}" type="presParOf" srcId="{7E28788A-F172-4089-A945-6172E33FD325}" destId="{A84DA4C7-9949-4C44-866B-3A5A0127C346}" srcOrd="1" destOrd="0" presId="urn:microsoft.com/office/officeart/2018/2/layout/IconVerticalSolidList"/>
    <dgm:cxn modelId="{9D9E41E2-2001-447E-A967-44DDCEFB9675}" type="presParOf" srcId="{7E28788A-F172-4089-A945-6172E33FD325}" destId="{EBDDEB10-817C-43BE-8EE2-0CCC9ADCEDFE}" srcOrd="2" destOrd="0" presId="urn:microsoft.com/office/officeart/2018/2/layout/IconVerticalSolidList"/>
    <dgm:cxn modelId="{8FEF99E2-E5A8-4BC2-B7AD-B23DCB886D77}" type="presParOf" srcId="{EBDDEB10-817C-43BE-8EE2-0CCC9ADCEDFE}" destId="{3B02A492-8B39-4E36-BDA8-6B10E95CD176}" srcOrd="0" destOrd="0" presId="urn:microsoft.com/office/officeart/2018/2/layout/IconVerticalSolidList"/>
    <dgm:cxn modelId="{6D4BBC97-355C-45A6-BDE5-996274CCA34C}" type="presParOf" srcId="{EBDDEB10-817C-43BE-8EE2-0CCC9ADCEDFE}" destId="{7E82DDCA-BD46-4588-A2C7-78FA60EC45E6}" srcOrd="1" destOrd="0" presId="urn:microsoft.com/office/officeart/2018/2/layout/IconVerticalSolidList"/>
    <dgm:cxn modelId="{99D35F15-0F07-4A58-9118-710D704A989D}" type="presParOf" srcId="{EBDDEB10-817C-43BE-8EE2-0CCC9ADCEDFE}" destId="{5C2D3C03-3F2E-4BD6-807F-CC3AB966113B}" srcOrd="2" destOrd="0" presId="urn:microsoft.com/office/officeart/2018/2/layout/IconVerticalSolidList"/>
    <dgm:cxn modelId="{A3D579F9-3C01-43EE-9C5A-87ADFB676B4B}" type="presParOf" srcId="{EBDDEB10-817C-43BE-8EE2-0CCC9ADCEDFE}" destId="{D5277E43-E025-4841-BDA7-1E07E19B7A5D}" srcOrd="3" destOrd="0" presId="urn:microsoft.com/office/officeart/2018/2/layout/IconVerticalSolidList"/>
    <dgm:cxn modelId="{9226098C-70C5-43A3-A993-41D564F132D5}" type="presParOf" srcId="{7E28788A-F172-4089-A945-6172E33FD325}" destId="{069E450F-F624-43FF-9A6F-9E752E9564E9}" srcOrd="3" destOrd="0" presId="urn:microsoft.com/office/officeart/2018/2/layout/IconVerticalSolidList"/>
    <dgm:cxn modelId="{E417F386-1D64-40B4-8169-60506C146BBE}" type="presParOf" srcId="{7E28788A-F172-4089-A945-6172E33FD325}" destId="{16FC6FE4-74B9-41D2-910C-1E2F2153809E}" srcOrd="4" destOrd="0" presId="urn:microsoft.com/office/officeart/2018/2/layout/IconVerticalSolidList"/>
    <dgm:cxn modelId="{B83D110A-0C03-4516-9F85-4386C96B6E91}" type="presParOf" srcId="{16FC6FE4-74B9-41D2-910C-1E2F2153809E}" destId="{6DAAFD44-296C-4B1A-95AD-78C661FA7AAD}" srcOrd="0" destOrd="0" presId="urn:microsoft.com/office/officeart/2018/2/layout/IconVerticalSolidList"/>
    <dgm:cxn modelId="{936DC629-72DA-4688-8825-53DF4A1DAE34}" type="presParOf" srcId="{16FC6FE4-74B9-41D2-910C-1E2F2153809E}" destId="{45157B70-0A8D-4D1D-ADEA-C2C663B387D7}" srcOrd="1" destOrd="0" presId="urn:microsoft.com/office/officeart/2018/2/layout/IconVerticalSolidList"/>
    <dgm:cxn modelId="{ED8B0408-1F2F-406A-83F3-EBD6B592147A}" type="presParOf" srcId="{16FC6FE4-74B9-41D2-910C-1E2F2153809E}" destId="{2AE5E686-79D8-4A5C-B76B-21E970C9C23A}" srcOrd="2" destOrd="0" presId="urn:microsoft.com/office/officeart/2018/2/layout/IconVerticalSolidList"/>
    <dgm:cxn modelId="{CD21557C-9D4F-439E-AD9E-DC88434459C0}" type="presParOf" srcId="{16FC6FE4-74B9-41D2-910C-1E2F2153809E}" destId="{4E1D5BD7-7FDC-49BC-B42C-058702327504}" srcOrd="3" destOrd="0" presId="urn:microsoft.com/office/officeart/2018/2/layout/IconVerticalSolidList"/>
    <dgm:cxn modelId="{C3D28DDB-CCF4-4086-8894-4F46E3A5EDFE}" type="presParOf" srcId="{7E28788A-F172-4089-A945-6172E33FD325}" destId="{37F1E758-E633-4FCF-B1C1-0FEA589B245E}" srcOrd="5" destOrd="0" presId="urn:microsoft.com/office/officeart/2018/2/layout/IconVerticalSolidList"/>
    <dgm:cxn modelId="{47883CF9-A78E-4DF9-B32A-19B1CB20C005}" type="presParOf" srcId="{7E28788A-F172-4089-A945-6172E33FD325}" destId="{6D90E60B-8891-4D7E-BAB5-AB675B107007}" srcOrd="6" destOrd="0" presId="urn:microsoft.com/office/officeart/2018/2/layout/IconVerticalSolidList"/>
    <dgm:cxn modelId="{EEE41E5A-10A7-4596-99D8-4A4C97695676}" type="presParOf" srcId="{6D90E60B-8891-4D7E-BAB5-AB675B107007}" destId="{02159AA0-C9E6-4A6A-BC31-BF533128EEA1}" srcOrd="0" destOrd="0" presId="urn:microsoft.com/office/officeart/2018/2/layout/IconVerticalSolidList"/>
    <dgm:cxn modelId="{C7C8B41A-F6FE-4951-BC1F-7667D9CE8BBA}" type="presParOf" srcId="{6D90E60B-8891-4D7E-BAB5-AB675B107007}" destId="{829974D0-1723-4DFA-8212-AED66975D623}" srcOrd="1" destOrd="0" presId="urn:microsoft.com/office/officeart/2018/2/layout/IconVerticalSolidList"/>
    <dgm:cxn modelId="{4458A516-118E-4ABD-9BA3-A7B9F984C2D9}" type="presParOf" srcId="{6D90E60B-8891-4D7E-BAB5-AB675B107007}" destId="{C8222ED6-8416-4032-8048-490533FB742F}" srcOrd="2" destOrd="0" presId="urn:microsoft.com/office/officeart/2018/2/layout/IconVerticalSolidList"/>
    <dgm:cxn modelId="{E7197A4D-20E4-433F-9CEF-3959F7D0395B}" type="presParOf" srcId="{6D90E60B-8891-4D7E-BAB5-AB675B107007}" destId="{E39ED2D8-13A2-4756-AE23-CD45FE99DCCD}" srcOrd="3" destOrd="0" presId="urn:microsoft.com/office/officeart/2018/2/layout/IconVerticalSolidList"/>
    <dgm:cxn modelId="{9DB1A0F9-BF69-495C-9D78-9952FCD34676}" type="presParOf" srcId="{7E28788A-F172-4089-A945-6172E33FD325}" destId="{42C70C1F-1FB0-48C3-9F9C-0D7103BEDCB0}" srcOrd="7" destOrd="0" presId="urn:microsoft.com/office/officeart/2018/2/layout/IconVerticalSolidList"/>
    <dgm:cxn modelId="{CE3BE476-6F99-447D-BA1E-5CA3FF7DC56B}" type="presParOf" srcId="{7E28788A-F172-4089-A945-6172E33FD325}" destId="{944E886D-988D-4177-A62B-33404F0B95F8}" srcOrd="8" destOrd="0" presId="urn:microsoft.com/office/officeart/2018/2/layout/IconVerticalSolidList"/>
    <dgm:cxn modelId="{EBE9955A-7D5B-4889-9157-1A4122409E35}" type="presParOf" srcId="{944E886D-988D-4177-A62B-33404F0B95F8}" destId="{29019B8D-4B56-4753-A2F5-5D633C5D90AF}" srcOrd="0" destOrd="0" presId="urn:microsoft.com/office/officeart/2018/2/layout/IconVerticalSolidList"/>
    <dgm:cxn modelId="{A24E5DC9-6262-4864-8AC0-579DE599099C}" type="presParOf" srcId="{944E886D-988D-4177-A62B-33404F0B95F8}" destId="{176C22E0-4E2E-4BAC-8B04-9C03993CCA4B}" srcOrd="1" destOrd="0" presId="urn:microsoft.com/office/officeart/2018/2/layout/IconVerticalSolidList"/>
    <dgm:cxn modelId="{1BC2B2A4-02C3-4E1B-8F07-277F53050AD8}" type="presParOf" srcId="{944E886D-988D-4177-A62B-33404F0B95F8}" destId="{2621112B-37E2-4A57-9EB1-B2620F6AB4CC}" srcOrd="2" destOrd="0" presId="urn:microsoft.com/office/officeart/2018/2/layout/IconVerticalSolidList"/>
    <dgm:cxn modelId="{662356D8-27A9-4FBB-90C2-3B49C4C1E7B3}" type="presParOf" srcId="{944E886D-988D-4177-A62B-33404F0B95F8}" destId="{C37908C1-D588-453A-91D9-9C693C06323D}" srcOrd="3" destOrd="0" presId="urn:microsoft.com/office/officeart/2018/2/layout/IconVerticalSolidList"/>
    <dgm:cxn modelId="{2DA1F399-5E4C-4FA9-BC60-146B7DD50D24}" type="presParOf" srcId="{7E28788A-F172-4089-A945-6172E33FD325}" destId="{C34F6FEF-050C-4E29-A097-4B5920CCCD33}" srcOrd="9" destOrd="0" presId="urn:microsoft.com/office/officeart/2018/2/layout/IconVerticalSolidList"/>
    <dgm:cxn modelId="{A367F76C-1E60-4116-8F8A-A4FC17AD8545}" type="presParOf" srcId="{7E28788A-F172-4089-A945-6172E33FD325}" destId="{C415BBB6-F748-44E9-B7DE-943BC04A804D}" srcOrd="10" destOrd="0" presId="urn:microsoft.com/office/officeart/2018/2/layout/IconVerticalSolidList"/>
    <dgm:cxn modelId="{9E5DC33F-67BD-40E8-8543-7F28E0B658D3}" type="presParOf" srcId="{C415BBB6-F748-44E9-B7DE-943BC04A804D}" destId="{B04AA9F0-4628-433C-B8C2-5910480B9C45}" srcOrd="0" destOrd="0" presId="urn:microsoft.com/office/officeart/2018/2/layout/IconVerticalSolidList"/>
    <dgm:cxn modelId="{042F86B2-4434-4C15-A212-F85BBCCB5794}" type="presParOf" srcId="{C415BBB6-F748-44E9-B7DE-943BC04A804D}" destId="{AC66D2E1-4074-4D34-8AF4-4DD9C9AC43B2}" srcOrd="1" destOrd="0" presId="urn:microsoft.com/office/officeart/2018/2/layout/IconVerticalSolidList"/>
    <dgm:cxn modelId="{E4BA15FA-E71C-4219-BD59-CF772D072DE9}" type="presParOf" srcId="{C415BBB6-F748-44E9-B7DE-943BC04A804D}" destId="{A97F7FA7-807E-44B4-9C0D-B87A6B49EF36}" srcOrd="2" destOrd="0" presId="urn:microsoft.com/office/officeart/2018/2/layout/IconVerticalSolidList"/>
    <dgm:cxn modelId="{5DD2CEF7-39C6-4B64-A87E-60B8A700C689}" type="presParOf" srcId="{C415BBB6-F748-44E9-B7DE-943BC04A804D}" destId="{EFBAEBDD-F9AD-400A-BB90-108D94BD98B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73CDB2-16A4-41BB-8B6E-1EFE2F5AC87F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40AC022-9A9F-41C6-99B3-7F416F69B98B}">
      <dgm:prSet/>
      <dgm:spPr/>
      <dgm:t>
        <a:bodyPr/>
        <a:lstStyle/>
        <a:p>
          <a:pPr>
            <a:defRPr cap="all"/>
          </a:pPr>
          <a:r>
            <a:rPr lang="en-GB"/>
            <a:t>Read together every day – even just for 5–10 minutes.</a:t>
          </a:r>
          <a:endParaRPr lang="en-US"/>
        </a:p>
      </dgm:t>
    </dgm:pt>
    <dgm:pt modelId="{6CBE1FA8-A272-4C58-B573-9FDD290C27B9}" type="parTrans" cxnId="{E5F8FB79-470B-4826-BC25-F2DE726F438E}">
      <dgm:prSet/>
      <dgm:spPr/>
      <dgm:t>
        <a:bodyPr/>
        <a:lstStyle/>
        <a:p>
          <a:endParaRPr lang="en-US"/>
        </a:p>
      </dgm:t>
    </dgm:pt>
    <dgm:pt modelId="{9CBBCF0B-6F7E-41DB-B122-35D6431D3CFE}" type="sibTrans" cxnId="{E5F8FB79-470B-4826-BC25-F2DE726F438E}">
      <dgm:prSet/>
      <dgm:spPr/>
      <dgm:t>
        <a:bodyPr/>
        <a:lstStyle/>
        <a:p>
          <a:endParaRPr lang="en-US"/>
        </a:p>
      </dgm:t>
    </dgm:pt>
    <dgm:pt modelId="{4F25D7CA-B653-4022-850E-0D9A79525813}">
      <dgm:prSet/>
      <dgm:spPr/>
      <dgm:t>
        <a:bodyPr/>
        <a:lstStyle/>
        <a:p>
          <a:pPr>
            <a:defRPr cap="all"/>
          </a:pPr>
          <a:r>
            <a:rPr lang="en-GB"/>
            <a:t>Talk about pictures as much as words.</a:t>
          </a:r>
          <a:endParaRPr lang="en-US"/>
        </a:p>
      </dgm:t>
    </dgm:pt>
    <dgm:pt modelId="{5F4329B2-CF78-47D1-BDBC-6E5300FCFF53}" type="parTrans" cxnId="{B63AD3A4-BE96-429E-956B-9ADC8ECD1A47}">
      <dgm:prSet/>
      <dgm:spPr/>
      <dgm:t>
        <a:bodyPr/>
        <a:lstStyle/>
        <a:p>
          <a:endParaRPr lang="en-US"/>
        </a:p>
      </dgm:t>
    </dgm:pt>
    <dgm:pt modelId="{E8D51736-3121-40C9-9C80-7370A8964841}" type="sibTrans" cxnId="{B63AD3A4-BE96-429E-956B-9ADC8ECD1A47}">
      <dgm:prSet/>
      <dgm:spPr/>
      <dgm:t>
        <a:bodyPr/>
        <a:lstStyle/>
        <a:p>
          <a:endParaRPr lang="en-US"/>
        </a:p>
      </dgm:t>
    </dgm:pt>
    <dgm:pt modelId="{4F2DCE0B-C4FD-4634-9EE6-A12C526C87EE}">
      <dgm:prSet/>
      <dgm:spPr/>
      <dgm:t>
        <a:bodyPr/>
        <a:lstStyle/>
        <a:p>
          <a:pPr>
            <a:defRPr cap="all"/>
          </a:pPr>
          <a:r>
            <a:rPr lang="en-GB"/>
            <a:t>Praise curiosity and imagination, not just correct answers.</a:t>
          </a:r>
          <a:endParaRPr lang="en-US"/>
        </a:p>
      </dgm:t>
    </dgm:pt>
    <dgm:pt modelId="{6C8BA554-81F2-48D6-8458-F67B66105D89}" type="parTrans" cxnId="{EA66324A-9E0C-4649-8CE4-70F4B09787A9}">
      <dgm:prSet/>
      <dgm:spPr/>
      <dgm:t>
        <a:bodyPr/>
        <a:lstStyle/>
        <a:p>
          <a:endParaRPr lang="en-US"/>
        </a:p>
      </dgm:t>
    </dgm:pt>
    <dgm:pt modelId="{023ADC1E-987B-4889-BDB9-D3E5A8652C16}" type="sibTrans" cxnId="{EA66324A-9E0C-4649-8CE4-70F4B09787A9}">
      <dgm:prSet/>
      <dgm:spPr/>
      <dgm:t>
        <a:bodyPr/>
        <a:lstStyle/>
        <a:p>
          <a:endParaRPr lang="en-US"/>
        </a:p>
      </dgm:t>
    </dgm:pt>
    <dgm:pt modelId="{76CB3131-099F-4583-A9A9-3218610A8360}">
      <dgm:prSet/>
      <dgm:spPr/>
      <dgm:t>
        <a:bodyPr/>
        <a:lstStyle/>
        <a:p>
          <a:pPr>
            <a:defRPr cap="all"/>
          </a:pPr>
          <a:r>
            <a:rPr lang="en-GB"/>
            <a:t>Revisit favourite books – children love repetition!</a:t>
          </a:r>
          <a:endParaRPr lang="en-US"/>
        </a:p>
      </dgm:t>
    </dgm:pt>
    <dgm:pt modelId="{0262528E-C9AD-44D6-AFD4-10A391705FD4}" type="parTrans" cxnId="{04C304B3-D45F-4207-90DD-22C7E6212D88}">
      <dgm:prSet/>
      <dgm:spPr/>
      <dgm:t>
        <a:bodyPr/>
        <a:lstStyle/>
        <a:p>
          <a:endParaRPr lang="en-US"/>
        </a:p>
      </dgm:t>
    </dgm:pt>
    <dgm:pt modelId="{FC42F708-CAF6-4794-AB99-D94D9FC78BB8}" type="sibTrans" cxnId="{04C304B3-D45F-4207-90DD-22C7E6212D88}">
      <dgm:prSet/>
      <dgm:spPr/>
      <dgm:t>
        <a:bodyPr/>
        <a:lstStyle/>
        <a:p>
          <a:endParaRPr lang="en-US"/>
        </a:p>
      </dgm:t>
    </dgm:pt>
    <dgm:pt modelId="{13AC891F-A47E-419F-A6B9-A427A6EFD10A}" type="pres">
      <dgm:prSet presAssocID="{9F73CDB2-16A4-41BB-8B6E-1EFE2F5AC87F}" presName="root" presStyleCnt="0">
        <dgm:presLayoutVars>
          <dgm:dir/>
          <dgm:resizeHandles val="exact"/>
        </dgm:presLayoutVars>
      </dgm:prSet>
      <dgm:spPr/>
    </dgm:pt>
    <dgm:pt modelId="{542CC6E1-47EF-41F4-9DE0-3024AB309F08}" type="pres">
      <dgm:prSet presAssocID="{740AC022-9A9F-41C6-99B3-7F416F69B98B}" presName="compNode" presStyleCnt="0"/>
      <dgm:spPr/>
    </dgm:pt>
    <dgm:pt modelId="{04137C75-4AF9-48DD-98EE-CA64C8EC1364}" type="pres">
      <dgm:prSet presAssocID="{740AC022-9A9F-41C6-99B3-7F416F69B98B}" presName="iconBgRect" presStyleLbl="bgShp" presStyleIdx="0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606B444E-00FC-4A0F-9132-A7A69E0AE15D}" type="pres">
      <dgm:prSet presAssocID="{740AC022-9A9F-41C6-99B3-7F416F69B98B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3F1F86E6-32D5-475C-ADA1-37E2255BDFE3}" type="pres">
      <dgm:prSet presAssocID="{740AC022-9A9F-41C6-99B3-7F416F69B98B}" presName="spaceRect" presStyleCnt="0"/>
      <dgm:spPr/>
    </dgm:pt>
    <dgm:pt modelId="{5B30B15D-5FA0-4DE3-AEF4-FDB472BF3B0A}" type="pres">
      <dgm:prSet presAssocID="{740AC022-9A9F-41C6-99B3-7F416F69B98B}" presName="textRect" presStyleLbl="revTx" presStyleIdx="0" presStyleCnt="4">
        <dgm:presLayoutVars>
          <dgm:chMax val="1"/>
          <dgm:chPref val="1"/>
        </dgm:presLayoutVars>
      </dgm:prSet>
      <dgm:spPr/>
    </dgm:pt>
    <dgm:pt modelId="{D94D5B66-F42D-4448-86DB-13A42505BC81}" type="pres">
      <dgm:prSet presAssocID="{9CBBCF0B-6F7E-41DB-B122-35D6431D3CFE}" presName="sibTrans" presStyleCnt="0"/>
      <dgm:spPr/>
    </dgm:pt>
    <dgm:pt modelId="{C9780F42-191C-460F-9272-2DBA1D6518B5}" type="pres">
      <dgm:prSet presAssocID="{4F25D7CA-B653-4022-850E-0D9A79525813}" presName="compNode" presStyleCnt="0"/>
      <dgm:spPr/>
    </dgm:pt>
    <dgm:pt modelId="{A32BFCBF-898C-4A3C-A4AE-F38E459EFFD1}" type="pres">
      <dgm:prSet presAssocID="{4F25D7CA-B653-4022-850E-0D9A79525813}" presName="iconBgRect" presStyleLbl="bgShp" presStyleIdx="1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E10458FB-8299-4D26-9C8A-09FD489D1D33}" type="pres">
      <dgm:prSet presAssocID="{4F25D7CA-B653-4022-850E-0D9A7952581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ch"/>
        </a:ext>
      </dgm:extLst>
    </dgm:pt>
    <dgm:pt modelId="{7622984A-F189-43F1-8080-D1A87FC73406}" type="pres">
      <dgm:prSet presAssocID="{4F25D7CA-B653-4022-850E-0D9A79525813}" presName="spaceRect" presStyleCnt="0"/>
      <dgm:spPr/>
    </dgm:pt>
    <dgm:pt modelId="{A4D2F99D-D6D2-41F6-90A7-55F796D307D8}" type="pres">
      <dgm:prSet presAssocID="{4F25D7CA-B653-4022-850E-0D9A79525813}" presName="textRect" presStyleLbl="revTx" presStyleIdx="1" presStyleCnt="4">
        <dgm:presLayoutVars>
          <dgm:chMax val="1"/>
          <dgm:chPref val="1"/>
        </dgm:presLayoutVars>
      </dgm:prSet>
      <dgm:spPr/>
    </dgm:pt>
    <dgm:pt modelId="{4C125E14-8DEE-4315-B115-41C0BE5168B4}" type="pres">
      <dgm:prSet presAssocID="{E8D51736-3121-40C9-9C80-7370A8964841}" presName="sibTrans" presStyleCnt="0"/>
      <dgm:spPr/>
    </dgm:pt>
    <dgm:pt modelId="{CCD52983-8822-45DA-B962-48AF056A3FD8}" type="pres">
      <dgm:prSet presAssocID="{4F2DCE0B-C4FD-4634-9EE6-A12C526C87EE}" presName="compNode" presStyleCnt="0"/>
      <dgm:spPr/>
    </dgm:pt>
    <dgm:pt modelId="{4638FEBC-136F-4498-96C4-87E5CE1C6B94}" type="pres">
      <dgm:prSet presAssocID="{4F2DCE0B-C4FD-4634-9EE6-A12C526C87EE}" presName="iconBgRect" presStyleLbl="bgShp" presStyleIdx="2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BCB580C2-74A7-4803-A3CC-59207C0DE33D}" type="pres">
      <dgm:prSet presAssocID="{4F2DCE0B-C4FD-4634-9EE6-A12C526C87E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ing Hands"/>
        </a:ext>
      </dgm:extLst>
    </dgm:pt>
    <dgm:pt modelId="{92B8EE20-8567-4884-A60A-959C404B4E6D}" type="pres">
      <dgm:prSet presAssocID="{4F2DCE0B-C4FD-4634-9EE6-A12C526C87EE}" presName="spaceRect" presStyleCnt="0"/>
      <dgm:spPr/>
    </dgm:pt>
    <dgm:pt modelId="{4FC9DE53-623A-4724-B6CF-36B1D5CF23B4}" type="pres">
      <dgm:prSet presAssocID="{4F2DCE0B-C4FD-4634-9EE6-A12C526C87EE}" presName="textRect" presStyleLbl="revTx" presStyleIdx="2" presStyleCnt="4">
        <dgm:presLayoutVars>
          <dgm:chMax val="1"/>
          <dgm:chPref val="1"/>
        </dgm:presLayoutVars>
      </dgm:prSet>
      <dgm:spPr/>
    </dgm:pt>
    <dgm:pt modelId="{451BAAE7-1EFA-4A6A-9479-76297AC067A6}" type="pres">
      <dgm:prSet presAssocID="{023ADC1E-987B-4889-BDB9-D3E5A8652C16}" presName="sibTrans" presStyleCnt="0"/>
      <dgm:spPr/>
    </dgm:pt>
    <dgm:pt modelId="{EDF68CC9-DE3F-4A9E-A6E0-D2D504BFD7CE}" type="pres">
      <dgm:prSet presAssocID="{76CB3131-099F-4583-A9A9-3218610A8360}" presName="compNode" presStyleCnt="0"/>
      <dgm:spPr/>
    </dgm:pt>
    <dgm:pt modelId="{3A6477B7-39BC-4C32-A310-E069618B359D}" type="pres">
      <dgm:prSet presAssocID="{76CB3131-099F-4583-A9A9-3218610A8360}" presName="iconBgRect" presStyleLbl="bgShp" presStyleIdx="3" presStyleCnt="4"/>
      <dgm:spPr>
        <a:prstGeom prst="round2DiagRect">
          <a:avLst>
            <a:gd name="adj1" fmla="val 29727"/>
            <a:gd name="adj2" fmla="val 0"/>
          </a:avLst>
        </a:prstGeom>
      </dgm:spPr>
    </dgm:pt>
    <dgm:pt modelId="{2C5AFFBA-EC34-41FA-8E45-A178ADA82A00}" type="pres">
      <dgm:prSet presAssocID="{76CB3131-099F-4583-A9A9-3218610A836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2C07B9C2-2C03-4213-B898-D97534B6DF40}" type="pres">
      <dgm:prSet presAssocID="{76CB3131-099F-4583-A9A9-3218610A8360}" presName="spaceRect" presStyleCnt="0"/>
      <dgm:spPr/>
    </dgm:pt>
    <dgm:pt modelId="{047FDB6D-571A-4BAD-A40F-F4216F1D1E9A}" type="pres">
      <dgm:prSet presAssocID="{76CB3131-099F-4583-A9A9-3218610A836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EA66324A-9E0C-4649-8CE4-70F4B09787A9}" srcId="{9F73CDB2-16A4-41BB-8B6E-1EFE2F5AC87F}" destId="{4F2DCE0B-C4FD-4634-9EE6-A12C526C87EE}" srcOrd="2" destOrd="0" parTransId="{6C8BA554-81F2-48D6-8458-F67B66105D89}" sibTransId="{023ADC1E-987B-4889-BDB9-D3E5A8652C16}"/>
    <dgm:cxn modelId="{B92F884C-00A3-4545-A3DB-2122BAF52D4A}" type="presOf" srcId="{740AC022-9A9F-41C6-99B3-7F416F69B98B}" destId="{5B30B15D-5FA0-4DE3-AEF4-FDB472BF3B0A}" srcOrd="0" destOrd="0" presId="urn:microsoft.com/office/officeart/2018/5/layout/IconLeafLabelList"/>
    <dgm:cxn modelId="{E5F8FB79-470B-4826-BC25-F2DE726F438E}" srcId="{9F73CDB2-16A4-41BB-8B6E-1EFE2F5AC87F}" destId="{740AC022-9A9F-41C6-99B3-7F416F69B98B}" srcOrd="0" destOrd="0" parTransId="{6CBE1FA8-A272-4C58-B573-9FDD290C27B9}" sibTransId="{9CBBCF0B-6F7E-41DB-B122-35D6431D3CFE}"/>
    <dgm:cxn modelId="{0B349897-A593-45A8-9CC3-384DAB2F0FAE}" type="presOf" srcId="{4F2DCE0B-C4FD-4634-9EE6-A12C526C87EE}" destId="{4FC9DE53-623A-4724-B6CF-36B1D5CF23B4}" srcOrd="0" destOrd="0" presId="urn:microsoft.com/office/officeart/2018/5/layout/IconLeafLabelList"/>
    <dgm:cxn modelId="{B63AD3A4-BE96-429E-956B-9ADC8ECD1A47}" srcId="{9F73CDB2-16A4-41BB-8B6E-1EFE2F5AC87F}" destId="{4F25D7CA-B653-4022-850E-0D9A79525813}" srcOrd="1" destOrd="0" parTransId="{5F4329B2-CF78-47D1-BDBC-6E5300FCFF53}" sibTransId="{E8D51736-3121-40C9-9C80-7370A8964841}"/>
    <dgm:cxn modelId="{04C304B3-D45F-4207-90DD-22C7E6212D88}" srcId="{9F73CDB2-16A4-41BB-8B6E-1EFE2F5AC87F}" destId="{76CB3131-099F-4583-A9A9-3218610A8360}" srcOrd="3" destOrd="0" parTransId="{0262528E-C9AD-44D6-AFD4-10A391705FD4}" sibTransId="{FC42F708-CAF6-4794-AB99-D94D9FC78BB8}"/>
    <dgm:cxn modelId="{B3C902E1-5C8A-4EC2-ADF9-BD9C2BCB2129}" type="presOf" srcId="{9F73CDB2-16A4-41BB-8B6E-1EFE2F5AC87F}" destId="{13AC891F-A47E-419F-A6B9-A427A6EFD10A}" srcOrd="0" destOrd="0" presId="urn:microsoft.com/office/officeart/2018/5/layout/IconLeafLabelList"/>
    <dgm:cxn modelId="{79DAB9E6-8441-431C-91F9-46D8F1C0B8C2}" type="presOf" srcId="{76CB3131-099F-4583-A9A9-3218610A8360}" destId="{047FDB6D-571A-4BAD-A40F-F4216F1D1E9A}" srcOrd="0" destOrd="0" presId="urn:microsoft.com/office/officeart/2018/5/layout/IconLeafLabelList"/>
    <dgm:cxn modelId="{EB5768E8-9ACC-42E1-A3AF-77E7A3954990}" type="presOf" srcId="{4F25D7CA-B653-4022-850E-0D9A79525813}" destId="{A4D2F99D-D6D2-41F6-90A7-55F796D307D8}" srcOrd="0" destOrd="0" presId="urn:microsoft.com/office/officeart/2018/5/layout/IconLeafLabelList"/>
    <dgm:cxn modelId="{18AE4C5F-3A91-41C0-82AD-B0DC290F0203}" type="presParOf" srcId="{13AC891F-A47E-419F-A6B9-A427A6EFD10A}" destId="{542CC6E1-47EF-41F4-9DE0-3024AB309F08}" srcOrd="0" destOrd="0" presId="urn:microsoft.com/office/officeart/2018/5/layout/IconLeafLabelList"/>
    <dgm:cxn modelId="{2500216F-0458-4D15-9231-AF3614825E38}" type="presParOf" srcId="{542CC6E1-47EF-41F4-9DE0-3024AB309F08}" destId="{04137C75-4AF9-48DD-98EE-CA64C8EC1364}" srcOrd="0" destOrd="0" presId="urn:microsoft.com/office/officeart/2018/5/layout/IconLeafLabelList"/>
    <dgm:cxn modelId="{B1FAF986-4A4C-493C-86A0-4A80321CDE8D}" type="presParOf" srcId="{542CC6E1-47EF-41F4-9DE0-3024AB309F08}" destId="{606B444E-00FC-4A0F-9132-A7A69E0AE15D}" srcOrd="1" destOrd="0" presId="urn:microsoft.com/office/officeart/2018/5/layout/IconLeafLabelList"/>
    <dgm:cxn modelId="{6A06C866-8C51-44E3-87C1-22BDA12A2FCE}" type="presParOf" srcId="{542CC6E1-47EF-41F4-9DE0-3024AB309F08}" destId="{3F1F86E6-32D5-475C-ADA1-37E2255BDFE3}" srcOrd="2" destOrd="0" presId="urn:microsoft.com/office/officeart/2018/5/layout/IconLeafLabelList"/>
    <dgm:cxn modelId="{CB44B3D3-6071-4E79-9D07-13DA72A3FFAB}" type="presParOf" srcId="{542CC6E1-47EF-41F4-9DE0-3024AB309F08}" destId="{5B30B15D-5FA0-4DE3-AEF4-FDB472BF3B0A}" srcOrd="3" destOrd="0" presId="urn:microsoft.com/office/officeart/2018/5/layout/IconLeafLabelList"/>
    <dgm:cxn modelId="{FCD2B47F-6DC2-4CA5-98F2-2675705CCA43}" type="presParOf" srcId="{13AC891F-A47E-419F-A6B9-A427A6EFD10A}" destId="{D94D5B66-F42D-4448-86DB-13A42505BC81}" srcOrd="1" destOrd="0" presId="urn:microsoft.com/office/officeart/2018/5/layout/IconLeafLabelList"/>
    <dgm:cxn modelId="{EBF07562-CFBA-4881-B724-ACF232CB0435}" type="presParOf" srcId="{13AC891F-A47E-419F-A6B9-A427A6EFD10A}" destId="{C9780F42-191C-460F-9272-2DBA1D6518B5}" srcOrd="2" destOrd="0" presId="urn:microsoft.com/office/officeart/2018/5/layout/IconLeafLabelList"/>
    <dgm:cxn modelId="{B074078D-6E72-4DF8-803F-2B9EEDF20A1B}" type="presParOf" srcId="{C9780F42-191C-460F-9272-2DBA1D6518B5}" destId="{A32BFCBF-898C-4A3C-A4AE-F38E459EFFD1}" srcOrd="0" destOrd="0" presId="urn:microsoft.com/office/officeart/2018/5/layout/IconLeafLabelList"/>
    <dgm:cxn modelId="{D92F6A8D-6BA2-4807-90BF-29176C2ECB3C}" type="presParOf" srcId="{C9780F42-191C-460F-9272-2DBA1D6518B5}" destId="{E10458FB-8299-4D26-9C8A-09FD489D1D33}" srcOrd="1" destOrd="0" presId="urn:microsoft.com/office/officeart/2018/5/layout/IconLeafLabelList"/>
    <dgm:cxn modelId="{7628344E-793F-4BE9-AFEB-51909B3C2561}" type="presParOf" srcId="{C9780F42-191C-460F-9272-2DBA1D6518B5}" destId="{7622984A-F189-43F1-8080-D1A87FC73406}" srcOrd="2" destOrd="0" presId="urn:microsoft.com/office/officeart/2018/5/layout/IconLeafLabelList"/>
    <dgm:cxn modelId="{E690E166-EF94-4736-9EFE-A4D67861EFE8}" type="presParOf" srcId="{C9780F42-191C-460F-9272-2DBA1D6518B5}" destId="{A4D2F99D-D6D2-41F6-90A7-55F796D307D8}" srcOrd="3" destOrd="0" presId="urn:microsoft.com/office/officeart/2018/5/layout/IconLeafLabelList"/>
    <dgm:cxn modelId="{4369A5FB-70F1-483A-806E-71B1EE683351}" type="presParOf" srcId="{13AC891F-A47E-419F-A6B9-A427A6EFD10A}" destId="{4C125E14-8DEE-4315-B115-41C0BE5168B4}" srcOrd="3" destOrd="0" presId="urn:microsoft.com/office/officeart/2018/5/layout/IconLeafLabelList"/>
    <dgm:cxn modelId="{827CB24E-D1B7-4D3C-B292-BC0F1ACAC9DF}" type="presParOf" srcId="{13AC891F-A47E-419F-A6B9-A427A6EFD10A}" destId="{CCD52983-8822-45DA-B962-48AF056A3FD8}" srcOrd="4" destOrd="0" presId="urn:microsoft.com/office/officeart/2018/5/layout/IconLeafLabelList"/>
    <dgm:cxn modelId="{E73D7012-48BC-408B-A24A-21FDAB7C9A36}" type="presParOf" srcId="{CCD52983-8822-45DA-B962-48AF056A3FD8}" destId="{4638FEBC-136F-4498-96C4-87E5CE1C6B94}" srcOrd="0" destOrd="0" presId="urn:microsoft.com/office/officeart/2018/5/layout/IconLeafLabelList"/>
    <dgm:cxn modelId="{2A3D3752-0014-416B-95C0-158929F62299}" type="presParOf" srcId="{CCD52983-8822-45DA-B962-48AF056A3FD8}" destId="{BCB580C2-74A7-4803-A3CC-59207C0DE33D}" srcOrd="1" destOrd="0" presId="urn:microsoft.com/office/officeart/2018/5/layout/IconLeafLabelList"/>
    <dgm:cxn modelId="{517B060E-6F26-43D4-A059-8114F649231F}" type="presParOf" srcId="{CCD52983-8822-45DA-B962-48AF056A3FD8}" destId="{92B8EE20-8567-4884-A60A-959C404B4E6D}" srcOrd="2" destOrd="0" presId="urn:microsoft.com/office/officeart/2018/5/layout/IconLeafLabelList"/>
    <dgm:cxn modelId="{4313EE87-00A9-4B4A-96D6-B8CE1FA2CFDB}" type="presParOf" srcId="{CCD52983-8822-45DA-B962-48AF056A3FD8}" destId="{4FC9DE53-623A-4724-B6CF-36B1D5CF23B4}" srcOrd="3" destOrd="0" presId="urn:microsoft.com/office/officeart/2018/5/layout/IconLeafLabelList"/>
    <dgm:cxn modelId="{7315CCEE-D9E0-49CB-A5F4-D1F436642004}" type="presParOf" srcId="{13AC891F-A47E-419F-A6B9-A427A6EFD10A}" destId="{451BAAE7-1EFA-4A6A-9479-76297AC067A6}" srcOrd="5" destOrd="0" presId="urn:microsoft.com/office/officeart/2018/5/layout/IconLeafLabelList"/>
    <dgm:cxn modelId="{2B582865-D40C-4CC7-90BB-1411B76D8437}" type="presParOf" srcId="{13AC891F-A47E-419F-A6B9-A427A6EFD10A}" destId="{EDF68CC9-DE3F-4A9E-A6E0-D2D504BFD7CE}" srcOrd="6" destOrd="0" presId="urn:microsoft.com/office/officeart/2018/5/layout/IconLeafLabelList"/>
    <dgm:cxn modelId="{2213E8F8-13A7-4632-A29D-0BA28525ECE3}" type="presParOf" srcId="{EDF68CC9-DE3F-4A9E-A6E0-D2D504BFD7CE}" destId="{3A6477B7-39BC-4C32-A310-E069618B359D}" srcOrd="0" destOrd="0" presId="urn:microsoft.com/office/officeart/2018/5/layout/IconLeafLabelList"/>
    <dgm:cxn modelId="{4B2BD9C4-B9BE-4FA6-8223-DFABAA5D6CBC}" type="presParOf" srcId="{EDF68CC9-DE3F-4A9E-A6E0-D2D504BFD7CE}" destId="{2C5AFFBA-EC34-41FA-8E45-A178ADA82A00}" srcOrd="1" destOrd="0" presId="urn:microsoft.com/office/officeart/2018/5/layout/IconLeafLabelList"/>
    <dgm:cxn modelId="{202575E2-BACF-4E81-9E79-670738FA5E0B}" type="presParOf" srcId="{EDF68CC9-DE3F-4A9E-A6E0-D2D504BFD7CE}" destId="{2C07B9C2-2C03-4213-B898-D97534B6DF40}" srcOrd="2" destOrd="0" presId="urn:microsoft.com/office/officeart/2018/5/layout/IconLeafLabelList"/>
    <dgm:cxn modelId="{8548BFBA-235D-4A99-A32D-4E872CD960B4}" type="presParOf" srcId="{EDF68CC9-DE3F-4A9E-A6E0-D2D504BFD7CE}" destId="{047FDB6D-571A-4BAD-A40F-F4216F1D1E9A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A3A872-9955-45CB-BEB9-6C750B24FDF9}">
      <dsp:nvSpPr>
        <dsp:cNvPr id="0" name=""/>
        <dsp:cNvSpPr/>
      </dsp:nvSpPr>
      <dsp:spPr>
        <a:xfrm>
          <a:off x="0" y="0"/>
          <a:ext cx="5098256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E3D54C-1DC3-4308-B259-BA0161DBB6F4}">
      <dsp:nvSpPr>
        <dsp:cNvPr id="0" name=""/>
        <dsp:cNvSpPr/>
      </dsp:nvSpPr>
      <dsp:spPr>
        <a:xfrm>
          <a:off x="0" y="0"/>
          <a:ext cx="5098256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Reading for pleasure supports key EYFS areas:</a:t>
          </a:r>
          <a:endParaRPr lang="en-US" sz="2800" kern="1200" dirty="0"/>
        </a:p>
      </dsp:txBody>
      <dsp:txXfrm>
        <a:off x="0" y="0"/>
        <a:ext cx="5098256" cy="1412477"/>
      </dsp:txXfrm>
    </dsp:sp>
    <dsp:sp modelId="{374B11C5-688E-4E0D-B798-731F14953750}">
      <dsp:nvSpPr>
        <dsp:cNvPr id="0" name=""/>
        <dsp:cNvSpPr/>
      </dsp:nvSpPr>
      <dsp:spPr>
        <a:xfrm>
          <a:off x="0" y="1412478"/>
          <a:ext cx="5098256" cy="0"/>
        </a:xfrm>
        <a:prstGeom prst="line">
          <a:avLst/>
        </a:prstGeom>
        <a:solidFill>
          <a:schemeClr val="accent2">
            <a:hueOff val="13013"/>
            <a:satOff val="-8959"/>
            <a:lumOff val="-2288"/>
            <a:alphaOff val="0"/>
          </a:schemeClr>
        </a:solidFill>
        <a:ln w="15875" cap="flat" cmpd="sng" algn="ctr">
          <a:solidFill>
            <a:schemeClr val="accent2">
              <a:hueOff val="13013"/>
              <a:satOff val="-8959"/>
              <a:lumOff val="-228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D5DF98-5B7B-4C63-91EC-6D06E47832AD}">
      <dsp:nvSpPr>
        <dsp:cNvPr id="0" name=""/>
        <dsp:cNvSpPr/>
      </dsp:nvSpPr>
      <dsp:spPr>
        <a:xfrm>
          <a:off x="0" y="1412477"/>
          <a:ext cx="5098256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Communication &amp; Language</a:t>
          </a:r>
          <a:r>
            <a:rPr lang="en-GB" sz="2800" kern="1200"/>
            <a:t> – talking about stories and pictures</a:t>
          </a:r>
          <a:endParaRPr lang="en-US" sz="2800" kern="1200"/>
        </a:p>
      </dsp:txBody>
      <dsp:txXfrm>
        <a:off x="0" y="1412477"/>
        <a:ext cx="5098256" cy="1412477"/>
      </dsp:txXfrm>
    </dsp:sp>
    <dsp:sp modelId="{AB3AA56B-EC37-4F4D-8882-FB081996A073}">
      <dsp:nvSpPr>
        <dsp:cNvPr id="0" name=""/>
        <dsp:cNvSpPr/>
      </dsp:nvSpPr>
      <dsp:spPr>
        <a:xfrm>
          <a:off x="0" y="2824956"/>
          <a:ext cx="5098256" cy="0"/>
        </a:xfrm>
        <a:prstGeom prst="line">
          <a:avLst/>
        </a:prstGeom>
        <a:solidFill>
          <a:schemeClr val="accent2">
            <a:hueOff val="26025"/>
            <a:satOff val="-17917"/>
            <a:lumOff val="-4575"/>
            <a:alphaOff val="0"/>
          </a:schemeClr>
        </a:solidFill>
        <a:ln w="15875" cap="flat" cmpd="sng" algn="ctr">
          <a:solidFill>
            <a:schemeClr val="accent2">
              <a:hueOff val="26025"/>
              <a:satOff val="-17917"/>
              <a:lumOff val="-45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BFC51-5DBB-4C5C-AA6C-BB478927A465}">
      <dsp:nvSpPr>
        <dsp:cNvPr id="0" name=""/>
        <dsp:cNvSpPr/>
      </dsp:nvSpPr>
      <dsp:spPr>
        <a:xfrm>
          <a:off x="0" y="2824955"/>
          <a:ext cx="5098256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/>
            <a:t>Personal, Social &amp; Emotional Development</a:t>
          </a:r>
          <a:r>
            <a:rPr lang="en-GB" sz="2800" kern="1200"/>
            <a:t> – sharing time and empathy</a:t>
          </a:r>
          <a:endParaRPr lang="en-US" sz="2800" kern="1200"/>
        </a:p>
      </dsp:txBody>
      <dsp:txXfrm>
        <a:off x="0" y="2824955"/>
        <a:ext cx="5098256" cy="1412477"/>
      </dsp:txXfrm>
    </dsp:sp>
    <dsp:sp modelId="{7C7FBEC9-394A-4C2A-B7CF-EEA3EB2E5727}">
      <dsp:nvSpPr>
        <dsp:cNvPr id="0" name=""/>
        <dsp:cNvSpPr/>
      </dsp:nvSpPr>
      <dsp:spPr>
        <a:xfrm>
          <a:off x="0" y="4237434"/>
          <a:ext cx="5098256" cy="0"/>
        </a:xfrm>
        <a:prstGeom prst="line">
          <a:avLst/>
        </a:prstGeom>
        <a:solidFill>
          <a:schemeClr val="accent2">
            <a:hueOff val="39038"/>
            <a:satOff val="-26876"/>
            <a:lumOff val="-6863"/>
            <a:alphaOff val="0"/>
          </a:schemeClr>
        </a:solidFill>
        <a:ln w="15875" cap="flat" cmpd="sng" algn="ctr">
          <a:solidFill>
            <a:schemeClr val="accent2">
              <a:hueOff val="39038"/>
              <a:satOff val="-26876"/>
              <a:lumOff val="-686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5E6739-A951-4B7C-8060-1053E2CAE373}">
      <dsp:nvSpPr>
        <dsp:cNvPr id="0" name=""/>
        <dsp:cNvSpPr/>
      </dsp:nvSpPr>
      <dsp:spPr>
        <a:xfrm>
          <a:off x="0" y="4237433"/>
          <a:ext cx="5098256" cy="14124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1" kern="1200" dirty="0"/>
            <a:t>Literacy</a:t>
          </a:r>
          <a:r>
            <a:rPr lang="en-GB" sz="2800" kern="1200" dirty="0"/>
            <a:t> – developing early love of books and print awareness</a:t>
          </a:r>
          <a:endParaRPr lang="en-US" sz="2800" kern="1200" dirty="0"/>
        </a:p>
      </dsp:txBody>
      <dsp:txXfrm>
        <a:off x="0" y="4237433"/>
        <a:ext cx="5098256" cy="14124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4AA549-BB58-46EE-81A4-206207F92028}">
      <dsp:nvSpPr>
        <dsp:cNvPr id="0" name=""/>
        <dsp:cNvSpPr/>
      </dsp:nvSpPr>
      <dsp:spPr>
        <a:xfrm>
          <a:off x="0" y="462"/>
          <a:ext cx="7543800" cy="10814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E914BE-F977-4FF8-8CCE-25E3F7CBCC51}">
      <dsp:nvSpPr>
        <dsp:cNvPr id="0" name=""/>
        <dsp:cNvSpPr/>
      </dsp:nvSpPr>
      <dsp:spPr>
        <a:xfrm>
          <a:off x="327145" y="243793"/>
          <a:ext cx="594810" cy="59481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277D52-05DD-4506-B868-ABF42E63BAE5}">
      <dsp:nvSpPr>
        <dsp:cNvPr id="0" name=""/>
        <dsp:cNvSpPr/>
      </dsp:nvSpPr>
      <dsp:spPr>
        <a:xfrm>
          <a:off x="1249101" y="462"/>
          <a:ext cx="6294698" cy="10814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456" tIns="114456" rIns="114456" bIns="11445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Before reading </a:t>
          </a:r>
          <a:r>
            <a:rPr lang="en-GB" sz="2500" kern="1200"/>
            <a:t>– spark curiosity: “What do you think will happen?”</a:t>
          </a:r>
          <a:endParaRPr lang="en-US" sz="2500" kern="1200"/>
        </a:p>
      </dsp:txBody>
      <dsp:txXfrm>
        <a:off x="1249101" y="462"/>
        <a:ext cx="6294698" cy="1081473"/>
      </dsp:txXfrm>
    </dsp:sp>
    <dsp:sp modelId="{18812B41-3778-4289-83D7-B62644A8F2AF}">
      <dsp:nvSpPr>
        <dsp:cNvPr id="0" name=""/>
        <dsp:cNvSpPr/>
      </dsp:nvSpPr>
      <dsp:spPr>
        <a:xfrm>
          <a:off x="0" y="1352303"/>
          <a:ext cx="7543800" cy="10814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5D3B7A-E297-4E84-9785-7CF2B3861F51}">
      <dsp:nvSpPr>
        <dsp:cNvPr id="0" name=""/>
        <dsp:cNvSpPr/>
      </dsp:nvSpPr>
      <dsp:spPr>
        <a:xfrm>
          <a:off x="327145" y="1595634"/>
          <a:ext cx="594810" cy="59481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18E80D-C226-4C13-85EA-9064A40E2192}">
      <dsp:nvSpPr>
        <dsp:cNvPr id="0" name=""/>
        <dsp:cNvSpPr/>
      </dsp:nvSpPr>
      <dsp:spPr>
        <a:xfrm>
          <a:off x="1249101" y="1352303"/>
          <a:ext cx="6294698" cy="10814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456" tIns="114456" rIns="114456" bIns="11445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During reading </a:t>
          </a:r>
          <a:r>
            <a:rPr lang="en-GB" sz="2500" kern="1200"/>
            <a:t>– deepen understanding: “How do they feel?” </a:t>
          </a:r>
          <a:endParaRPr lang="en-US" sz="2500" kern="1200"/>
        </a:p>
      </dsp:txBody>
      <dsp:txXfrm>
        <a:off x="1249101" y="1352303"/>
        <a:ext cx="6294698" cy="1081473"/>
      </dsp:txXfrm>
    </dsp:sp>
    <dsp:sp modelId="{AAC86886-6DAA-4BDC-BEFA-C019F247B56B}">
      <dsp:nvSpPr>
        <dsp:cNvPr id="0" name=""/>
        <dsp:cNvSpPr/>
      </dsp:nvSpPr>
      <dsp:spPr>
        <a:xfrm>
          <a:off x="0" y="2704144"/>
          <a:ext cx="7543800" cy="10814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4469A6-7F60-4573-A309-3932BF2FC5C7}">
      <dsp:nvSpPr>
        <dsp:cNvPr id="0" name=""/>
        <dsp:cNvSpPr/>
      </dsp:nvSpPr>
      <dsp:spPr>
        <a:xfrm>
          <a:off x="327145" y="2947476"/>
          <a:ext cx="594810" cy="59481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D2320E-FADB-47F5-8D63-CB963D5C5B6A}">
      <dsp:nvSpPr>
        <dsp:cNvPr id="0" name=""/>
        <dsp:cNvSpPr/>
      </dsp:nvSpPr>
      <dsp:spPr>
        <a:xfrm>
          <a:off x="1249101" y="2704144"/>
          <a:ext cx="6294698" cy="10814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456" tIns="114456" rIns="114456" bIns="11445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b="1" kern="1200"/>
            <a:t>After reading </a:t>
          </a:r>
          <a:r>
            <a:rPr lang="en-GB" sz="2500" kern="1200"/>
            <a:t>– reflect and connect: : “What was your favourite part?</a:t>
          </a:r>
          <a:endParaRPr lang="en-US" sz="2500" kern="1200"/>
        </a:p>
      </dsp:txBody>
      <dsp:txXfrm>
        <a:off x="1249101" y="2704144"/>
        <a:ext cx="6294698" cy="10814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85526E-30B2-4E39-96E9-5BB187E6FA84}">
      <dsp:nvSpPr>
        <dsp:cNvPr id="0" name=""/>
        <dsp:cNvSpPr/>
      </dsp:nvSpPr>
      <dsp:spPr>
        <a:xfrm>
          <a:off x="0" y="303206"/>
          <a:ext cx="5098256" cy="95340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/>
            <a:t>Model questions:</a:t>
          </a:r>
          <a:endParaRPr lang="en-US" sz="2400" kern="1200"/>
        </a:p>
      </dsp:txBody>
      <dsp:txXfrm>
        <a:off x="46541" y="349747"/>
        <a:ext cx="5005174" cy="860321"/>
      </dsp:txXfrm>
    </dsp:sp>
    <dsp:sp modelId="{AA6C4A26-11D8-4D71-8332-60DCEBBAE1D5}">
      <dsp:nvSpPr>
        <dsp:cNvPr id="0" name=""/>
        <dsp:cNvSpPr/>
      </dsp:nvSpPr>
      <dsp:spPr>
        <a:xfrm>
          <a:off x="0" y="1325730"/>
          <a:ext cx="5098256" cy="953403"/>
        </a:xfrm>
        <a:prstGeom prst="roundRect">
          <a:avLst/>
        </a:prstGeom>
        <a:solidFill>
          <a:schemeClr val="accent2">
            <a:hueOff val="9759"/>
            <a:satOff val="-6719"/>
            <a:lumOff val="-171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“How do you think the mouse feels right now?”</a:t>
          </a:r>
          <a:endParaRPr lang="en-US" sz="2400" kern="1200"/>
        </a:p>
      </dsp:txBody>
      <dsp:txXfrm>
        <a:off x="46541" y="1372271"/>
        <a:ext cx="5005174" cy="860321"/>
      </dsp:txXfrm>
    </dsp:sp>
    <dsp:sp modelId="{063D5DA0-D48D-441D-A1EF-528312EFA059}">
      <dsp:nvSpPr>
        <dsp:cNvPr id="0" name=""/>
        <dsp:cNvSpPr/>
      </dsp:nvSpPr>
      <dsp:spPr>
        <a:xfrm>
          <a:off x="0" y="2348254"/>
          <a:ext cx="5098256" cy="953403"/>
        </a:xfrm>
        <a:prstGeom prst="roundRect">
          <a:avLst/>
        </a:prstGeom>
        <a:solidFill>
          <a:schemeClr val="accent2">
            <a:hueOff val="19519"/>
            <a:satOff val="-13438"/>
            <a:lumOff val="-343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“What do you think the Gruffalo will do next?”</a:t>
          </a:r>
          <a:endParaRPr lang="en-US" sz="2400" kern="1200"/>
        </a:p>
      </dsp:txBody>
      <dsp:txXfrm>
        <a:off x="46541" y="2394795"/>
        <a:ext cx="5005174" cy="860321"/>
      </dsp:txXfrm>
    </dsp:sp>
    <dsp:sp modelId="{6CDB02E5-0426-47D6-A65E-79F2E43566EC}">
      <dsp:nvSpPr>
        <dsp:cNvPr id="0" name=""/>
        <dsp:cNvSpPr/>
      </dsp:nvSpPr>
      <dsp:spPr>
        <a:xfrm>
          <a:off x="0" y="3370777"/>
          <a:ext cx="5098256" cy="953403"/>
        </a:xfrm>
        <a:prstGeom prst="roundRect">
          <a:avLst/>
        </a:prstGeom>
        <a:solidFill>
          <a:schemeClr val="accent2">
            <a:hueOff val="29278"/>
            <a:satOff val="-20157"/>
            <a:lumOff val="-514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“Why do you think the fox ran away?”</a:t>
          </a:r>
          <a:endParaRPr lang="en-US" sz="2400" kern="1200"/>
        </a:p>
      </dsp:txBody>
      <dsp:txXfrm>
        <a:off x="46541" y="3417318"/>
        <a:ext cx="5005174" cy="860321"/>
      </dsp:txXfrm>
    </dsp:sp>
    <dsp:sp modelId="{A58DE128-EEDB-4CD0-9854-D6BDBEE0B5ED}">
      <dsp:nvSpPr>
        <dsp:cNvPr id="0" name=""/>
        <dsp:cNvSpPr/>
      </dsp:nvSpPr>
      <dsp:spPr>
        <a:xfrm>
          <a:off x="0" y="4393301"/>
          <a:ext cx="5098256" cy="953403"/>
        </a:xfrm>
        <a:prstGeom prst="roundRect">
          <a:avLst/>
        </a:prstGeom>
        <a:solidFill>
          <a:schemeClr val="accent2">
            <a:hueOff val="39038"/>
            <a:satOff val="-26876"/>
            <a:lumOff val="-686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“Can you find something in the picture that tells us how the character feels?”</a:t>
          </a:r>
          <a:endParaRPr lang="en-US" sz="2400" kern="1200"/>
        </a:p>
      </dsp:txBody>
      <dsp:txXfrm>
        <a:off x="46541" y="4439842"/>
        <a:ext cx="5005174" cy="8603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A58C28-50CB-41C8-A63C-018FC5F0D375}">
      <dsp:nvSpPr>
        <dsp:cNvPr id="0" name=""/>
        <dsp:cNvSpPr/>
      </dsp:nvSpPr>
      <dsp:spPr>
        <a:xfrm>
          <a:off x="0" y="1827"/>
          <a:ext cx="5098256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1B50AA-DE3B-4AE9-9914-7EA0572317AE}">
      <dsp:nvSpPr>
        <dsp:cNvPr id="0" name=""/>
        <dsp:cNvSpPr/>
      </dsp:nvSpPr>
      <dsp:spPr>
        <a:xfrm>
          <a:off x="235585" y="177056"/>
          <a:ext cx="428336" cy="42833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BB3487-9C99-4734-960C-4D3EAEED6A06}">
      <dsp:nvSpPr>
        <dsp:cNvPr id="0" name=""/>
        <dsp:cNvSpPr/>
      </dsp:nvSpPr>
      <dsp:spPr>
        <a:xfrm>
          <a:off x="899507" y="1827"/>
          <a:ext cx="4198748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Purpose: To strengthen memory, emotional connection, and conversation skills.</a:t>
          </a:r>
          <a:endParaRPr lang="en-US" sz="1700" kern="1200" dirty="0"/>
        </a:p>
      </dsp:txBody>
      <dsp:txXfrm>
        <a:off x="899507" y="1827"/>
        <a:ext cx="4198748" cy="778794"/>
      </dsp:txXfrm>
    </dsp:sp>
    <dsp:sp modelId="{3B02A492-8B39-4E36-BDA8-6B10E95CD176}">
      <dsp:nvSpPr>
        <dsp:cNvPr id="0" name=""/>
        <dsp:cNvSpPr/>
      </dsp:nvSpPr>
      <dsp:spPr>
        <a:xfrm>
          <a:off x="0" y="975320"/>
          <a:ext cx="5098256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2DDCA-BD46-4588-A2C7-78FA60EC45E6}">
      <dsp:nvSpPr>
        <dsp:cNvPr id="0" name=""/>
        <dsp:cNvSpPr/>
      </dsp:nvSpPr>
      <dsp:spPr>
        <a:xfrm>
          <a:off x="235585" y="1150548"/>
          <a:ext cx="428336" cy="42833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277E43-E025-4841-BDA7-1E07E19B7A5D}">
      <dsp:nvSpPr>
        <dsp:cNvPr id="0" name=""/>
        <dsp:cNvSpPr/>
      </dsp:nvSpPr>
      <dsp:spPr>
        <a:xfrm>
          <a:off x="899507" y="975320"/>
          <a:ext cx="4198748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1" kern="1200"/>
            <a:t>Model questions:</a:t>
          </a:r>
          <a:endParaRPr lang="en-US" sz="1700" kern="1200"/>
        </a:p>
      </dsp:txBody>
      <dsp:txXfrm>
        <a:off x="899507" y="975320"/>
        <a:ext cx="4198748" cy="778794"/>
      </dsp:txXfrm>
    </dsp:sp>
    <dsp:sp modelId="{6DAAFD44-296C-4B1A-95AD-78C661FA7AAD}">
      <dsp:nvSpPr>
        <dsp:cNvPr id="0" name=""/>
        <dsp:cNvSpPr/>
      </dsp:nvSpPr>
      <dsp:spPr>
        <a:xfrm>
          <a:off x="0" y="1948812"/>
          <a:ext cx="5098256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57B70-0A8D-4D1D-ADEA-C2C663B387D7}">
      <dsp:nvSpPr>
        <dsp:cNvPr id="0" name=""/>
        <dsp:cNvSpPr/>
      </dsp:nvSpPr>
      <dsp:spPr>
        <a:xfrm>
          <a:off x="235585" y="2124041"/>
          <a:ext cx="428336" cy="42833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1D5BD7-7FDC-49BC-B42C-058702327504}">
      <dsp:nvSpPr>
        <dsp:cNvPr id="0" name=""/>
        <dsp:cNvSpPr/>
      </dsp:nvSpPr>
      <dsp:spPr>
        <a:xfrm>
          <a:off x="899507" y="1948812"/>
          <a:ext cx="4198748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“What was your favourite part of the story?”</a:t>
          </a:r>
          <a:endParaRPr lang="en-US" sz="1700" kern="1200"/>
        </a:p>
      </dsp:txBody>
      <dsp:txXfrm>
        <a:off x="899507" y="1948812"/>
        <a:ext cx="4198748" cy="778794"/>
      </dsp:txXfrm>
    </dsp:sp>
    <dsp:sp modelId="{02159AA0-C9E6-4A6A-BC31-BF533128EEA1}">
      <dsp:nvSpPr>
        <dsp:cNvPr id="0" name=""/>
        <dsp:cNvSpPr/>
      </dsp:nvSpPr>
      <dsp:spPr>
        <a:xfrm>
          <a:off x="0" y="2922305"/>
          <a:ext cx="5098256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9974D0-1723-4DFA-8212-AED66975D623}">
      <dsp:nvSpPr>
        <dsp:cNvPr id="0" name=""/>
        <dsp:cNvSpPr/>
      </dsp:nvSpPr>
      <dsp:spPr>
        <a:xfrm>
          <a:off x="235585" y="3097533"/>
          <a:ext cx="428336" cy="42833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9ED2D8-13A2-4756-AE23-CD45FE99DCCD}">
      <dsp:nvSpPr>
        <dsp:cNvPr id="0" name=""/>
        <dsp:cNvSpPr/>
      </dsp:nvSpPr>
      <dsp:spPr>
        <a:xfrm>
          <a:off x="899507" y="2922305"/>
          <a:ext cx="4198748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“Was there anything that surprised you?”</a:t>
          </a:r>
          <a:endParaRPr lang="en-US" sz="1700" kern="1200"/>
        </a:p>
      </dsp:txBody>
      <dsp:txXfrm>
        <a:off x="899507" y="2922305"/>
        <a:ext cx="4198748" cy="778794"/>
      </dsp:txXfrm>
    </dsp:sp>
    <dsp:sp modelId="{29019B8D-4B56-4753-A2F5-5D633C5D90AF}">
      <dsp:nvSpPr>
        <dsp:cNvPr id="0" name=""/>
        <dsp:cNvSpPr/>
      </dsp:nvSpPr>
      <dsp:spPr>
        <a:xfrm>
          <a:off x="0" y="3895797"/>
          <a:ext cx="5098256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6C22E0-4E2E-4BAC-8B04-9C03993CCA4B}">
      <dsp:nvSpPr>
        <dsp:cNvPr id="0" name=""/>
        <dsp:cNvSpPr/>
      </dsp:nvSpPr>
      <dsp:spPr>
        <a:xfrm>
          <a:off x="235585" y="4071026"/>
          <a:ext cx="428336" cy="42833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7908C1-D588-453A-91D9-9C693C06323D}">
      <dsp:nvSpPr>
        <dsp:cNvPr id="0" name=""/>
        <dsp:cNvSpPr/>
      </dsp:nvSpPr>
      <dsp:spPr>
        <a:xfrm>
          <a:off x="899507" y="3895797"/>
          <a:ext cx="4198748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“Which character would you like to be, and why?”</a:t>
          </a:r>
          <a:endParaRPr lang="en-US" sz="1700" kern="1200"/>
        </a:p>
      </dsp:txBody>
      <dsp:txXfrm>
        <a:off x="899507" y="3895797"/>
        <a:ext cx="4198748" cy="778794"/>
      </dsp:txXfrm>
    </dsp:sp>
    <dsp:sp modelId="{B04AA9F0-4628-433C-B8C2-5910480B9C45}">
      <dsp:nvSpPr>
        <dsp:cNvPr id="0" name=""/>
        <dsp:cNvSpPr/>
      </dsp:nvSpPr>
      <dsp:spPr>
        <a:xfrm>
          <a:off x="0" y="4869290"/>
          <a:ext cx="5098256" cy="77879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66D2E1-4074-4D34-8AF4-4DD9C9AC43B2}">
      <dsp:nvSpPr>
        <dsp:cNvPr id="0" name=""/>
        <dsp:cNvSpPr/>
      </dsp:nvSpPr>
      <dsp:spPr>
        <a:xfrm>
          <a:off x="235585" y="5044518"/>
          <a:ext cx="428336" cy="42833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BAEBDD-F9AD-400A-BB90-108D94BD98B6}">
      <dsp:nvSpPr>
        <dsp:cNvPr id="0" name=""/>
        <dsp:cNvSpPr/>
      </dsp:nvSpPr>
      <dsp:spPr>
        <a:xfrm>
          <a:off x="899507" y="4869290"/>
          <a:ext cx="4198748" cy="7787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422" tIns="82422" rIns="82422" bIns="82422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“Does this story remind you of something you’ve done or seen?”</a:t>
          </a:r>
          <a:endParaRPr lang="en-US" sz="1700" kern="1200"/>
        </a:p>
      </dsp:txBody>
      <dsp:txXfrm>
        <a:off x="899507" y="4869290"/>
        <a:ext cx="4198748" cy="77879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137C75-4AF9-48DD-98EE-CA64C8EC1364}">
      <dsp:nvSpPr>
        <dsp:cNvPr id="0" name=""/>
        <dsp:cNvSpPr/>
      </dsp:nvSpPr>
      <dsp:spPr>
        <a:xfrm>
          <a:off x="574666" y="58595"/>
          <a:ext cx="1349492" cy="1349492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6B444E-00FC-4A0F-9132-A7A69E0AE15D}">
      <dsp:nvSpPr>
        <dsp:cNvPr id="0" name=""/>
        <dsp:cNvSpPr/>
      </dsp:nvSpPr>
      <dsp:spPr>
        <a:xfrm>
          <a:off x="862262" y="346191"/>
          <a:ext cx="774298" cy="77429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30B15D-5FA0-4DE3-AEF4-FDB472BF3B0A}">
      <dsp:nvSpPr>
        <dsp:cNvPr id="0" name=""/>
        <dsp:cNvSpPr/>
      </dsp:nvSpPr>
      <dsp:spPr>
        <a:xfrm>
          <a:off x="143271" y="1828420"/>
          <a:ext cx="221228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Read together every day – even just for 5–10 minutes.</a:t>
          </a:r>
          <a:endParaRPr lang="en-US" sz="1700" kern="1200"/>
        </a:p>
      </dsp:txBody>
      <dsp:txXfrm>
        <a:off x="143271" y="1828420"/>
        <a:ext cx="2212282" cy="720000"/>
      </dsp:txXfrm>
    </dsp:sp>
    <dsp:sp modelId="{A32BFCBF-898C-4A3C-A4AE-F38E459EFFD1}">
      <dsp:nvSpPr>
        <dsp:cNvPr id="0" name=""/>
        <dsp:cNvSpPr/>
      </dsp:nvSpPr>
      <dsp:spPr>
        <a:xfrm>
          <a:off x="3174097" y="58595"/>
          <a:ext cx="1349492" cy="1349492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0458FB-8299-4D26-9C8A-09FD489D1D33}">
      <dsp:nvSpPr>
        <dsp:cNvPr id="0" name=""/>
        <dsp:cNvSpPr/>
      </dsp:nvSpPr>
      <dsp:spPr>
        <a:xfrm>
          <a:off x="3461694" y="346191"/>
          <a:ext cx="774298" cy="77429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D2F99D-D6D2-41F6-90A7-55F796D307D8}">
      <dsp:nvSpPr>
        <dsp:cNvPr id="0" name=""/>
        <dsp:cNvSpPr/>
      </dsp:nvSpPr>
      <dsp:spPr>
        <a:xfrm>
          <a:off x="2742702" y="1828420"/>
          <a:ext cx="221228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Talk about pictures as much as words.</a:t>
          </a:r>
          <a:endParaRPr lang="en-US" sz="1700" kern="1200"/>
        </a:p>
      </dsp:txBody>
      <dsp:txXfrm>
        <a:off x="2742702" y="1828420"/>
        <a:ext cx="2212282" cy="720000"/>
      </dsp:txXfrm>
    </dsp:sp>
    <dsp:sp modelId="{4638FEBC-136F-4498-96C4-87E5CE1C6B94}">
      <dsp:nvSpPr>
        <dsp:cNvPr id="0" name=""/>
        <dsp:cNvSpPr/>
      </dsp:nvSpPr>
      <dsp:spPr>
        <a:xfrm>
          <a:off x="574666" y="3101491"/>
          <a:ext cx="1349492" cy="1349492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B580C2-74A7-4803-A3CC-59207C0DE33D}">
      <dsp:nvSpPr>
        <dsp:cNvPr id="0" name=""/>
        <dsp:cNvSpPr/>
      </dsp:nvSpPr>
      <dsp:spPr>
        <a:xfrm>
          <a:off x="862262" y="3389087"/>
          <a:ext cx="774298" cy="77429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C9DE53-623A-4724-B6CF-36B1D5CF23B4}">
      <dsp:nvSpPr>
        <dsp:cNvPr id="0" name=""/>
        <dsp:cNvSpPr/>
      </dsp:nvSpPr>
      <dsp:spPr>
        <a:xfrm>
          <a:off x="143271" y="4871316"/>
          <a:ext cx="221228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Praise curiosity and imagination, not just correct answers.</a:t>
          </a:r>
          <a:endParaRPr lang="en-US" sz="1700" kern="1200"/>
        </a:p>
      </dsp:txBody>
      <dsp:txXfrm>
        <a:off x="143271" y="4871316"/>
        <a:ext cx="2212282" cy="720000"/>
      </dsp:txXfrm>
    </dsp:sp>
    <dsp:sp modelId="{3A6477B7-39BC-4C32-A310-E069618B359D}">
      <dsp:nvSpPr>
        <dsp:cNvPr id="0" name=""/>
        <dsp:cNvSpPr/>
      </dsp:nvSpPr>
      <dsp:spPr>
        <a:xfrm>
          <a:off x="3174097" y="3101491"/>
          <a:ext cx="1349492" cy="1349492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5AFFBA-EC34-41FA-8E45-A178ADA82A00}">
      <dsp:nvSpPr>
        <dsp:cNvPr id="0" name=""/>
        <dsp:cNvSpPr/>
      </dsp:nvSpPr>
      <dsp:spPr>
        <a:xfrm>
          <a:off x="3461694" y="3389087"/>
          <a:ext cx="774298" cy="77429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7FDB6D-571A-4BAD-A40F-F4216F1D1E9A}">
      <dsp:nvSpPr>
        <dsp:cNvPr id="0" name=""/>
        <dsp:cNvSpPr/>
      </dsp:nvSpPr>
      <dsp:spPr>
        <a:xfrm>
          <a:off x="2742702" y="4871316"/>
          <a:ext cx="221228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Revisit favourite books – children love repetition!</a:t>
          </a:r>
          <a:endParaRPr lang="en-US" sz="1700" kern="1200"/>
        </a:p>
      </dsp:txBody>
      <dsp:txXfrm>
        <a:off x="2742702" y="4871316"/>
        <a:ext cx="2212282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1F06A3-535D-40E3-9060-A2BF4710E800}" type="datetimeFigureOut">
              <a:rPr lang="en-GB" smtClean="0"/>
              <a:t>12/11/2025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288AFE-FA3B-4729-81C7-A5ADF6B8B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3329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Emphasize that reading is not just about words—it's about </a:t>
            </a:r>
            <a:r>
              <a:rPr lang="en-GB" b="1" dirty="0"/>
              <a:t>talking, imagining, and connecting</a:t>
            </a:r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288AFE-FA3B-4729-81C7-A5ADF6B8B0C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589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(Encourage parents to praise their child’s ideas and make personal connections.)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288AFE-FA3B-4729-81C7-A5ADF6B8B0C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160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288AFE-FA3B-4729-81C7-A5ADF6B8B0C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5082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84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871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5573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928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8495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369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719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910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881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154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889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746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4F1F93-1E63-8833-A36E-C8C19A691D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892168"/>
          </a:xfrm>
        </p:spPr>
        <p:txBody>
          <a:bodyPr>
            <a:normAutofit/>
          </a:bodyPr>
          <a:lstStyle/>
          <a:p>
            <a:r>
              <a:rPr lang="en-GB" dirty="0"/>
              <a:t>EYFS Reading Workshop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30" y="4953000"/>
            <a:ext cx="9141714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3985C0-E548-44D2-B30E-F3E42DADE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0" y="4906176"/>
            <a:ext cx="9141714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2237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286603"/>
            <a:ext cx="7543800" cy="1450757"/>
          </a:xfrm>
        </p:spPr>
        <p:txBody>
          <a:bodyPr>
            <a:normAutofit/>
          </a:bodyPr>
          <a:lstStyle/>
          <a:p>
            <a:r>
              <a:rPr lang="en-GB"/>
              <a:t>Welcome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4841240" cy="4023360"/>
          </a:xfrm>
        </p:spPr>
        <p:txBody>
          <a:bodyPr>
            <a:normAutofit/>
          </a:bodyPr>
          <a:lstStyle/>
          <a:p>
            <a:r>
              <a:rPr lang="en-GB" sz="1600" dirty="0"/>
              <a:t>In the Early Years, </a:t>
            </a:r>
            <a:r>
              <a:rPr lang="en-GB" sz="1600" b="1" dirty="0"/>
              <a:t>reading is about connection, talk, and joy</a:t>
            </a:r>
            <a:r>
              <a:rPr lang="en-GB" sz="1600" dirty="0"/>
              <a:t> — not just learning letters or words.</a:t>
            </a:r>
            <a:br>
              <a:rPr lang="en-GB" sz="1600" dirty="0"/>
            </a:br>
            <a:r>
              <a:rPr lang="en-GB" sz="1600" dirty="0"/>
              <a:t>Children learn best when they feel relaxed, engaged, and curious.</a:t>
            </a:r>
          </a:p>
          <a:p>
            <a:r>
              <a:rPr lang="en-GB" sz="1600" b="1" dirty="0"/>
              <a:t>🎯 Our Goals Today</a:t>
            </a:r>
          </a:p>
          <a:p>
            <a:r>
              <a:rPr lang="en-GB" sz="1600" dirty="0"/>
              <a:t>❤️ Help children </a:t>
            </a:r>
            <a:r>
              <a:rPr lang="en-GB" sz="1600" b="1" dirty="0"/>
              <a:t>fall in love with stories and books</a:t>
            </a:r>
            <a:endParaRPr lang="en-GB" sz="1600" dirty="0"/>
          </a:p>
          <a:p>
            <a:r>
              <a:rPr lang="en-GB" sz="1600" dirty="0"/>
              <a:t>🗣️ Use </a:t>
            </a:r>
            <a:r>
              <a:rPr lang="en-GB" sz="1600" b="1" dirty="0"/>
              <a:t>talk and play</a:t>
            </a:r>
            <a:r>
              <a:rPr lang="en-GB" sz="1600" dirty="0"/>
              <a:t> to build early language and understanding</a:t>
            </a:r>
          </a:p>
          <a:p>
            <a:r>
              <a:rPr lang="en-GB" sz="1600" dirty="0"/>
              <a:t>🤗 Make reading together feel </a:t>
            </a:r>
            <a:r>
              <a:rPr lang="en-GB" sz="1600" b="1" dirty="0"/>
              <a:t>natural, warm, and enjoyable</a:t>
            </a:r>
            <a:r>
              <a:rPr lang="en-GB" sz="1600" dirty="0"/>
              <a:t> at home</a:t>
            </a:r>
          </a:p>
          <a:p>
            <a:r>
              <a:rPr lang="en-GB" sz="1600" dirty="0"/>
              <a:t>📚 Understand how everyday routines — bedtime, shopping, playtime — can include </a:t>
            </a:r>
            <a:r>
              <a:rPr lang="en-GB" sz="1600" i="1" dirty="0"/>
              <a:t>story moments</a:t>
            </a:r>
            <a:endParaRPr lang="en-GB" sz="1600" dirty="0"/>
          </a:p>
          <a:p>
            <a:endParaRPr lang="en-GB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60F68B-0421-06A9-EA2F-C694F934C6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708" r="30074"/>
          <a:stretch>
            <a:fillRect/>
          </a:stretch>
        </p:blipFill>
        <p:spPr>
          <a:xfrm>
            <a:off x="6015427" y="1916318"/>
            <a:ext cx="2351332" cy="3471012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B5993E2-C02B-4335-ABA5-D8EC46555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0B801A2-5622-4BE8-9AD2-C337A2CD0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BA6E79-DA17-8659-4D21-C06F3AB78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r>
              <a:rPr lang="en-GB" sz="3100" b="1">
                <a:solidFill>
                  <a:srgbClr val="FFFFFF"/>
                </a:solidFill>
              </a:rPr>
              <a:t>EYFS Connection</a:t>
            </a:r>
            <a:endParaRPr lang="en-GB" sz="310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7AF614F-5BC3-4086-99F5-B87C5847A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D075D40-849D-FEA8-FFA5-855A6E0A49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9100959"/>
              </p:ext>
            </p:extLst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00431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11973C2-EB8B-452A-A698-4A252FD3A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0162E77-11AD-44A7-84EC-40C59EEFBD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86200" y="634946"/>
            <a:ext cx="4776107" cy="1450757"/>
          </a:xfrm>
        </p:spPr>
        <p:txBody>
          <a:bodyPr>
            <a:normAutofit/>
          </a:bodyPr>
          <a:lstStyle/>
          <a:p>
            <a:r>
              <a:rPr lang="en-GB" sz="4400"/>
              <a:t>Reading for Pleasure – Why It Matters</a:t>
            </a:r>
          </a:p>
        </p:txBody>
      </p:sp>
      <p:pic>
        <p:nvPicPr>
          <p:cNvPr id="5" name="Picture 4" descr="Closeup of hands holding an open book">
            <a:extLst>
              <a:ext uri="{FF2B5EF4-FFF2-40B4-BE49-F238E27FC236}">
                <a16:creationId xmlns:a16="http://schemas.microsoft.com/office/drawing/2014/main" id="{CB6DBD18-4045-EA03-86B1-E3FF50B6A55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352" r="34733" b="1"/>
          <a:stretch>
            <a:fillRect/>
          </a:stretch>
        </p:blipFill>
        <p:spPr>
          <a:xfrm>
            <a:off x="20" y="-12128"/>
            <a:ext cx="3490702" cy="6870127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5AB158E9-1B40-4CD6-95F0-95CA11DF7B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965712" y="2085703"/>
            <a:ext cx="462801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2198914"/>
            <a:ext cx="4776107" cy="3670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In EYFS, reading for pleasure helps children:</a:t>
            </a:r>
          </a:p>
          <a:p>
            <a:pPr lvl="1"/>
            <a:r>
              <a:rPr lang="en-GB"/>
              <a:t>🗣️ Develop </a:t>
            </a:r>
            <a:r>
              <a:rPr lang="en-GB" b="1"/>
              <a:t>language and communication skills</a:t>
            </a:r>
            <a:endParaRPr lang="en-GB"/>
          </a:p>
          <a:p>
            <a:pPr lvl="1"/>
            <a:r>
              <a:rPr lang="en-GB"/>
              <a:t>❤️ Build </a:t>
            </a:r>
            <a:r>
              <a:rPr lang="en-GB" b="1"/>
              <a:t>strong relationships</a:t>
            </a:r>
            <a:r>
              <a:rPr lang="en-GB"/>
              <a:t> through shared moments</a:t>
            </a:r>
          </a:p>
          <a:p>
            <a:pPr lvl="1"/>
            <a:r>
              <a:rPr lang="en-GB"/>
              <a:t>🌈 Grow </a:t>
            </a:r>
            <a:r>
              <a:rPr lang="en-GB" b="1"/>
              <a:t>imagination and curiosity</a:t>
            </a:r>
            <a:endParaRPr lang="en-GB"/>
          </a:p>
          <a:p>
            <a:pPr lvl="1"/>
            <a:r>
              <a:rPr lang="en-GB"/>
              <a:t>💭 Begin to </a:t>
            </a:r>
            <a:r>
              <a:rPr lang="en-GB" b="1"/>
              <a:t>understand feelings and ideas</a:t>
            </a:r>
            <a:r>
              <a:rPr lang="en-GB"/>
              <a:t> in stories</a:t>
            </a:r>
          </a:p>
          <a:p>
            <a:pPr marL="402336" lvl="1" indent="0">
              <a:buNone/>
            </a:pPr>
            <a:endParaRPr lang="en-GB"/>
          </a:p>
          <a:p>
            <a:pPr marL="402336" lvl="1" indent="0">
              <a:buNone/>
            </a:pPr>
            <a:r>
              <a:rPr lang="en-GB" b="1"/>
              <a:t>“Children learn to love reading when it feels joyful, not like a task.”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F5E4A-9C2E-FBC6-912A-B94D28B0F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6215" y="973668"/>
            <a:ext cx="6571060" cy="706964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GB" sz="5300" b="1" dirty="0"/>
              <a:t>How Can Parents Help?</a:t>
            </a:r>
            <a:br>
              <a:rPr lang="en-GB" sz="2200" b="1" dirty="0"/>
            </a:br>
            <a:endParaRPr lang="en-GB" sz="2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8C3FA8-280B-996C-4120-BB25DBB3F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064" y="1800352"/>
            <a:ext cx="4797985" cy="45593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700" b="1" dirty="0"/>
              <a:t>Let children choose</a:t>
            </a:r>
            <a:r>
              <a:rPr lang="en-GB" sz="1700" dirty="0"/>
              <a:t> – picture books, comics, recipes, fact books — they all count!</a:t>
            </a:r>
            <a:br>
              <a:rPr lang="en-GB" sz="1700" dirty="0"/>
            </a:br>
            <a:r>
              <a:rPr lang="en-GB" sz="1700" dirty="0"/>
              <a:t>➜ Children are more motivated when they feel in control.</a:t>
            </a:r>
          </a:p>
          <a:p>
            <a:pPr>
              <a:lnSpc>
                <a:spcPct val="90000"/>
              </a:lnSpc>
            </a:pPr>
            <a:r>
              <a:rPr lang="en-GB" sz="1700" b="1" dirty="0"/>
              <a:t>Read little and often</a:t>
            </a:r>
            <a:r>
              <a:rPr lang="en-GB" sz="1700" dirty="0"/>
              <a:t> – just 10 minutes a day makes a real difference.</a:t>
            </a:r>
            <a:br>
              <a:rPr lang="en-GB" sz="1700" dirty="0"/>
            </a:br>
            <a:r>
              <a:rPr lang="en-GB" sz="1700" dirty="0"/>
              <a:t>➜ Short, regular story times build routine and comfort.</a:t>
            </a:r>
          </a:p>
          <a:p>
            <a:pPr>
              <a:lnSpc>
                <a:spcPct val="90000"/>
              </a:lnSpc>
            </a:pPr>
            <a:r>
              <a:rPr lang="en-GB" sz="1700" b="1" dirty="0"/>
              <a:t>Model reading</a:t>
            </a:r>
            <a:r>
              <a:rPr lang="en-GB" sz="1700" dirty="0"/>
              <a:t> – let your child see </a:t>
            </a:r>
            <a:r>
              <a:rPr lang="en-GB" sz="1700" i="1" dirty="0"/>
              <a:t>you</a:t>
            </a:r>
            <a:r>
              <a:rPr lang="en-GB" sz="1700" dirty="0"/>
              <a:t> reading too (shopping list, text, recipe).</a:t>
            </a:r>
            <a:br>
              <a:rPr lang="en-GB" sz="1700" dirty="0"/>
            </a:br>
            <a:r>
              <a:rPr lang="en-GB" sz="1700" dirty="0"/>
              <a:t>➜ Children copy what adults do — it shows reading is part of life.</a:t>
            </a:r>
          </a:p>
          <a:p>
            <a:pPr>
              <a:lnSpc>
                <a:spcPct val="90000"/>
              </a:lnSpc>
            </a:pPr>
            <a:r>
              <a:rPr lang="en-GB" sz="1700" b="1" dirty="0"/>
              <a:t>Build simple rituals</a:t>
            </a:r>
            <a:r>
              <a:rPr lang="en-GB" sz="1700" dirty="0"/>
              <a:t> – bedtime story, Saturday “story time,” or a weekly library visit.</a:t>
            </a:r>
            <a:br>
              <a:rPr lang="en-GB" sz="1700" dirty="0"/>
            </a:br>
            <a:r>
              <a:rPr lang="en-GB" sz="1700" dirty="0"/>
              <a:t>➜ Consistent routines help children look forward to reading moments.</a:t>
            </a:r>
          </a:p>
          <a:p>
            <a:pPr>
              <a:lnSpc>
                <a:spcPct val="90000"/>
              </a:lnSpc>
            </a:pPr>
            <a:endParaRPr lang="en-GB" sz="1100" dirty="0"/>
          </a:p>
        </p:txBody>
      </p:sp>
      <p:pic>
        <p:nvPicPr>
          <p:cNvPr id="1026" name="Picture 2" descr="Arrows Sent Forth: Big City Travel with Kids Tip: Visit the Library!">
            <a:extLst>
              <a:ext uri="{FF2B5EF4-FFF2-40B4-BE49-F238E27FC236}">
                <a16:creationId xmlns:a16="http://schemas.microsoft.com/office/drawing/2014/main" id="{BFC850F0-D6AE-A42E-E0C9-A495E4DDC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3" r="3294" b="3"/>
          <a:stretch>
            <a:fillRect/>
          </a:stretch>
        </p:blipFill>
        <p:spPr bwMode="auto">
          <a:xfrm>
            <a:off x="5227065" y="1836928"/>
            <a:ext cx="3258768" cy="3067163"/>
          </a:xfrm>
          <a:prstGeom prst="roundRect">
            <a:avLst>
              <a:gd name="adj" fmla="val 1858"/>
            </a:avLst>
          </a:prstGeom>
          <a:noFill/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72015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F31C3362-40E0-E6E2-8766-DC97DF666AA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22960" y="286603"/>
            <a:ext cx="7543800" cy="145075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Modelling: Reading Aloud &amp; Talking About Books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DC8D44B7-9E49-53AF-15C7-856CE7BE5F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12750"/>
              </p:ext>
            </p:extLst>
          </p:nvPr>
        </p:nvGraphicFramePr>
        <p:xfrm>
          <a:off x="822722" y="2098515"/>
          <a:ext cx="75438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26523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75F4A-4D5C-C630-4C75-7CAB16965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286603"/>
            <a:ext cx="7543800" cy="1450757"/>
          </a:xfrm>
        </p:spPr>
        <p:txBody>
          <a:bodyPr>
            <a:normAutofit/>
          </a:bodyPr>
          <a:lstStyle/>
          <a:p>
            <a:r>
              <a:rPr lang="en-GB" sz="4400" b="1"/>
              <a:t>Before Reading – Spark Curiosity</a:t>
            </a:r>
            <a:br>
              <a:rPr lang="en-GB" sz="4400" b="1"/>
            </a:br>
            <a:endParaRPr lang="en-GB" sz="4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007F7-89E8-11C8-32E7-10A05288AE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959" y="1845734"/>
            <a:ext cx="4841240" cy="4023360"/>
          </a:xfrm>
        </p:spPr>
        <p:txBody>
          <a:bodyPr>
            <a:normAutofit/>
          </a:bodyPr>
          <a:lstStyle/>
          <a:p>
            <a:r>
              <a:rPr lang="en-GB"/>
              <a:t>Purpose: To build interest and prediction skills.</a:t>
            </a:r>
          </a:p>
          <a:p>
            <a:r>
              <a:rPr lang="en-GB" b="1"/>
              <a:t>Model questions:</a:t>
            </a:r>
            <a:endParaRPr lang="en-GB"/>
          </a:p>
          <a:p>
            <a:r>
              <a:rPr lang="en-GB"/>
              <a:t>“What do you think this story might be about?”</a:t>
            </a:r>
          </a:p>
          <a:p>
            <a:r>
              <a:rPr lang="en-GB"/>
              <a:t>“Look at the cover — who do you think this character is?”</a:t>
            </a:r>
          </a:p>
          <a:p>
            <a:r>
              <a:rPr lang="en-GB"/>
              <a:t>“Where do you think the story takes place?”</a:t>
            </a:r>
          </a:p>
          <a:p>
            <a:r>
              <a:rPr lang="en-GB"/>
              <a:t>“What do you think might happen to the mouse?”</a:t>
            </a:r>
          </a:p>
          <a:p>
            <a:endParaRPr lang="en-GB"/>
          </a:p>
        </p:txBody>
      </p:sp>
      <p:pic>
        <p:nvPicPr>
          <p:cNvPr id="7" name="Graphic 6" descr="Person with Idea">
            <a:extLst>
              <a:ext uri="{FF2B5EF4-FFF2-40B4-BE49-F238E27FC236}">
                <a16:creationId xmlns:a16="http://schemas.microsoft.com/office/drawing/2014/main" id="{AB397AE9-DDB5-EBD6-7D85-0010FA02B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15427" y="2476158"/>
            <a:ext cx="2351332" cy="2351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3774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B5993E2-C02B-4335-ABA5-D8EC46555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B801A2-5622-4BE8-9AD2-C337A2CD0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4FC6DF-272E-A737-3499-1E615438D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br>
              <a:rPr lang="en-GB" sz="2900" b="1">
                <a:solidFill>
                  <a:srgbClr val="FFFFFF"/>
                </a:solidFill>
              </a:rPr>
            </a:br>
            <a:br>
              <a:rPr lang="en-GB" sz="2900" b="1">
                <a:solidFill>
                  <a:srgbClr val="FFFFFF"/>
                </a:solidFill>
              </a:rPr>
            </a:br>
            <a:br>
              <a:rPr lang="en-GB" sz="2900" b="1">
                <a:solidFill>
                  <a:srgbClr val="FFFFFF"/>
                </a:solidFill>
              </a:rPr>
            </a:br>
            <a:br>
              <a:rPr lang="en-GB" sz="2900" b="1">
                <a:solidFill>
                  <a:srgbClr val="FFFFFF"/>
                </a:solidFill>
              </a:rPr>
            </a:br>
            <a:br>
              <a:rPr lang="en-GB" sz="2900" b="1">
                <a:solidFill>
                  <a:srgbClr val="FFFFFF"/>
                </a:solidFill>
              </a:rPr>
            </a:br>
            <a:br>
              <a:rPr lang="en-GB" sz="2900" b="1">
                <a:solidFill>
                  <a:srgbClr val="FFFFFF"/>
                </a:solidFill>
              </a:rPr>
            </a:br>
            <a:r>
              <a:rPr lang="en-GB" sz="2900" b="1">
                <a:solidFill>
                  <a:srgbClr val="FFFFFF"/>
                </a:solidFill>
              </a:rPr>
              <a:t>During Reading – Deepen </a:t>
            </a:r>
            <a:br>
              <a:rPr lang="en-GB" sz="2900" b="1">
                <a:solidFill>
                  <a:srgbClr val="FFFFFF"/>
                </a:solidFill>
              </a:rPr>
            </a:br>
            <a:r>
              <a:rPr lang="en-GB" sz="2900" b="1">
                <a:solidFill>
                  <a:srgbClr val="FFFFFF"/>
                </a:solidFill>
              </a:rPr>
              <a:t>Understanding</a:t>
            </a:r>
            <a:br>
              <a:rPr lang="en-GB" sz="2900" b="1">
                <a:solidFill>
                  <a:srgbClr val="FFFFFF"/>
                </a:solidFill>
              </a:rPr>
            </a:br>
            <a:endParaRPr lang="en-GB" sz="290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AF614F-5BC3-4086-99F5-B87C5847A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B233320-B52B-7130-A481-DCEE1651B0D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5704789"/>
              </p:ext>
            </p:extLst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83606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B5993E2-C02B-4335-ABA5-D8EC46555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0B801A2-5622-4BE8-9AD2-C337A2CD0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BAD980-F8E6-3DE5-2D51-9B1176CBF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r>
              <a:rPr lang="en-GB" sz="3100" b="1">
                <a:solidFill>
                  <a:srgbClr val="FFFFFF"/>
                </a:solidFill>
              </a:rPr>
              <a:t>After Reading – Reflect and Connect</a:t>
            </a:r>
            <a:br>
              <a:rPr lang="en-GB" sz="3100" b="1">
                <a:solidFill>
                  <a:srgbClr val="FFFFFF"/>
                </a:solidFill>
              </a:rPr>
            </a:br>
            <a:endParaRPr lang="en-GB" sz="310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AF614F-5BC3-4086-99F5-B87C5847A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EADCEE22-0B95-FC28-F300-4CC0E443A6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2870614"/>
              </p:ext>
            </p:extLst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93480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99000"/>
                <a:satMod val="140000"/>
              </a:schemeClr>
            </a:gs>
            <a:gs pos="65000">
              <a:schemeClr val="bg2">
                <a:tint val="100000"/>
                <a:shade val="80000"/>
                <a:satMod val="130000"/>
              </a:schemeClr>
            </a:gs>
            <a:gs pos="100000">
              <a:schemeClr val="bg2">
                <a:tint val="100000"/>
                <a:shade val="48000"/>
                <a:satMod val="12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739ED4B0-07D7-492B-AAD1-7BA3037D7D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 descr="Sketch of outdoor things">
            <a:extLst>
              <a:ext uri="{FF2B5EF4-FFF2-40B4-BE49-F238E27FC236}">
                <a16:creationId xmlns:a16="http://schemas.microsoft.com/office/drawing/2014/main" id="{57B6969B-7A6B-00E5-8EE7-28FB3689D0EC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65000"/>
          </a:blip>
          <a:srcRect l="21515" t="9091" r="1" b="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C886BFA9-1A18-4956-9210-4C9833FF60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3479799" y="0"/>
            <a:ext cx="5664201" cy="6858000"/>
          </a:xfrm>
          <a:prstGeom prst="rect">
            <a:avLst/>
          </a:prstGeom>
          <a:solidFill>
            <a:schemeClr val="accent2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60CC1E-BC94-E837-E261-D5BF4BE55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3154" y="516835"/>
            <a:ext cx="4754880" cy="1666501"/>
          </a:xfrm>
        </p:spPr>
        <p:txBody>
          <a:bodyPr>
            <a:normAutofit/>
          </a:bodyPr>
          <a:lstStyle/>
          <a:p>
            <a:r>
              <a:rPr lang="en-GB" sz="3500">
                <a:solidFill>
                  <a:srgbClr val="FFFFFF"/>
                </a:solidFill>
              </a:rPr>
              <a:t>Reflect Now.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3D398E9-CBC4-4AEE-A93E-C1F4A1B847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34229" y="0"/>
            <a:ext cx="48006" cy="6858000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9F91E-E6D4-1B3C-1DF9-6E855A67E3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3154" y="2240280"/>
            <a:ext cx="4754880" cy="3652667"/>
          </a:xfrm>
        </p:spPr>
        <p:txBody>
          <a:bodyPr>
            <a:normAutofit/>
          </a:bodyPr>
          <a:lstStyle/>
          <a:p>
            <a:r>
              <a:rPr lang="en-GB" sz="1600" dirty="0">
                <a:solidFill>
                  <a:srgbClr val="FFFFFF"/>
                </a:solidFill>
              </a:rPr>
              <a:t>“Which questions do you think your child would enjoy most?”</a:t>
            </a:r>
          </a:p>
          <a:p>
            <a:r>
              <a:rPr lang="en-GB" sz="1600" dirty="0">
                <a:solidFill>
                  <a:srgbClr val="FFFFFF"/>
                </a:solidFill>
              </a:rPr>
              <a:t>“How do you usually share books at home?”</a:t>
            </a:r>
          </a:p>
          <a:p>
            <a:r>
              <a:rPr lang="en-GB" sz="1600" dirty="0">
                <a:solidFill>
                  <a:srgbClr val="FFFFFF"/>
                </a:solidFill>
              </a:rPr>
              <a:t>“What might you try differently after today?”</a:t>
            </a:r>
          </a:p>
          <a:p>
            <a:endParaRPr lang="en-GB" sz="16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6997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68" name="Rectangle 2067">
            <a:extLst>
              <a:ext uri="{FF2B5EF4-FFF2-40B4-BE49-F238E27FC236}">
                <a16:creationId xmlns:a16="http://schemas.microsoft.com/office/drawing/2014/main" id="{F9567813-D7CB-4815-8D6F-28E3C9D5A1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284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0" name="Rectangle 2069">
            <a:extLst>
              <a:ext uri="{FF2B5EF4-FFF2-40B4-BE49-F238E27FC236}">
                <a16:creationId xmlns:a16="http://schemas.microsoft.com/office/drawing/2014/main" id="{FA45F7C9-4421-4A23-B34E-99DE33301B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" y="0"/>
            <a:ext cx="566090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F7703ED-A656-3AA6-6F11-1F4E31671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516835"/>
            <a:ext cx="4483452" cy="1666501"/>
          </a:xfrm>
        </p:spPr>
        <p:txBody>
          <a:bodyPr>
            <a:normAutofit/>
          </a:bodyPr>
          <a:lstStyle/>
          <a:p>
            <a:r>
              <a:rPr lang="en-GB" sz="3800" b="1">
                <a:solidFill>
                  <a:srgbClr val="FFFFFF"/>
                </a:solidFill>
              </a:rPr>
              <a:t>Simple ways to make a cosy at-home reading corner.</a:t>
            </a:r>
            <a:endParaRPr lang="en-GB" sz="3800">
              <a:solidFill>
                <a:srgbClr val="FFFFFF"/>
              </a:solidFill>
            </a:endParaRPr>
          </a:p>
        </p:txBody>
      </p:sp>
      <p:sp>
        <p:nvSpPr>
          <p:cNvPr id="4" name="AutoShape 6" descr="17 Short &amp; Classic Children's Bedtime Stories In English">
            <a:extLst>
              <a:ext uri="{FF2B5EF4-FFF2-40B4-BE49-F238E27FC236}">
                <a16:creationId xmlns:a16="http://schemas.microsoft.com/office/drawing/2014/main" id="{5179EB22-FA5E-8309-65A8-BB8F627B4358}"/>
              </a:ext>
            </a:extLst>
          </p:cNvPr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822959" y="2236304"/>
            <a:ext cx="4483453" cy="365266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 lnSpcReduction="10000"/>
          </a:bodyPr>
          <a:lstStyle/>
          <a:p>
            <a:r>
              <a:rPr lang="en-GB" sz="1600" dirty="0">
                <a:solidFill>
                  <a:srgbClr val="FFFFFF"/>
                </a:solidFill>
              </a:rPr>
              <a:t>🏡 </a:t>
            </a:r>
            <a:r>
              <a:rPr lang="en-GB" sz="1600" b="1" dirty="0">
                <a:solidFill>
                  <a:srgbClr val="FFFFFF"/>
                </a:solidFill>
              </a:rPr>
              <a:t>Find a quiet spot</a:t>
            </a:r>
            <a:r>
              <a:rPr lang="en-GB" sz="1600" dirty="0">
                <a:solidFill>
                  <a:srgbClr val="FFFFFF"/>
                </a:solidFill>
              </a:rPr>
              <a:t> – Choose a calm corner with good light where your child can relax and focus.</a:t>
            </a:r>
          </a:p>
          <a:p>
            <a:r>
              <a:rPr lang="en-GB" sz="1600" dirty="0">
                <a:solidFill>
                  <a:srgbClr val="FFFFFF"/>
                </a:solidFill>
              </a:rPr>
              <a:t>🛋️ </a:t>
            </a:r>
            <a:r>
              <a:rPr lang="en-GB" sz="1600" b="1" dirty="0">
                <a:solidFill>
                  <a:srgbClr val="FFFFFF"/>
                </a:solidFill>
              </a:rPr>
              <a:t>Add comfy seating</a:t>
            </a:r>
            <a:r>
              <a:rPr lang="en-GB" sz="1600" dirty="0">
                <a:solidFill>
                  <a:srgbClr val="FFFFFF"/>
                </a:solidFill>
              </a:rPr>
              <a:t> – Use cushions, a blanket, or a bean bag to make it soft and inviting.</a:t>
            </a:r>
          </a:p>
          <a:p>
            <a:r>
              <a:rPr lang="en-GB" sz="1600" dirty="0">
                <a:solidFill>
                  <a:srgbClr val="FFFFFF"/>
                </a:solidFill>
              </a:rPr>
              <a:t>📚 </a:t>
            </a:r>
            <a:r>
              <a:rPr lang="en-GB" sz="1600" b="1" dirty="0">
                <a:solidFill>
                  <a:srgbClr val="FFFFFF"/>
                </a:solidFill>
              </a:rPr>
              <a:t>Keep books within reach</a:t>
            </a:r>
            <a:r>
              <a:rPr lang="en-GB" sz="1600" dirty="0">
                <a:solidFill>
                  <a:srgbClr val="FFFFFF"/>
                </a:solidFill>
              </a:rPr>
              <a:t> – Use a basket or low shelf so your child can choose their own books.</a:t>
            </a:r>
          </a:p>
          <a:p>
            <a:r>
              <a:rPr lang="en-GB" sz="1600" dirty="0">
                <a:solidFill>
                  <a:srgbClr val="FFFFFF"/>
                </a:solidFill>
              </a:rPr>
              <a:t>✨ </a:t>
            </a:r>
            <a:r>
              <a:rPr lang="en-GB" sz="1600" b="1" dirty="0">
                <a:solidFill>
                  <a:srgbClr val="FFFFFF"/>
                </a:solidFill>
              </a:rPr>
              <a:t>Create a warm atmosphere</a:t>
            </a:r>
            <a:r>
              <a:rPr lang="en-GB" sz="1600" dirty="0">
                <a:solidFill>
                  <a:srgbClr val="FFFFFF"/>
                </a:solidFill>
              </a:rPr>
              <a:t> – Add fairy lights or a small lamp and keep the space calm and clutter-free.</a:t>
            </a:r>
          </a:p>
          <a:p>
            <a:r>
              <a:rPr lang="en-GB" sz="1600" dirty="0">
                <a:solidFill>
                  <a:srgbClr val="FFFFFF"/>
                </a:solidFill>
              </a:rPr>
              <a:t>🧸 </a:t>
            </a:r>
            <a:r>
              <a:rPr lang="en-GB" sz="1600" b="1" dirty="0">
                <a:solidFill>
                  <a:srgbClr val="FFFFFF"/>
                </a:solidFill>
              </a:rPr>
              <a:t>Include personal touches</a:t>
            </a:r>
            <a:r>
              <a:rPr lang="en-GB" sz="1600" dirty="0">
                <a:solidFill>
                  <a:srgbClr val="FFFFFF"/>
                </a:solidFill>
              </a:rPr>
              <a:t> – Add a teddy “reading buddy,” your child’s name, or a favourite poster to make it special.</a:t>
            </a:r>
          </a:p>
          <a:p>
            <a:endParaRPr lang="en-GB" sz="1600" dirty="0">
              <a:solidFill>
                <a:srgbClr val="FFFFFF"/>
              </a:solidFill>
            </a:endParaRPr>
          </a:p>
        </p:txBody>
      </p:sp>
      <p:pic>
        <p:nvPicPr>
          <p:cNvPr id="2050" name="Picture 2" descr="a living room filled with furniture and a book shelf next to a sliding ...">
            <a:extLst>
              <a:ext uri="{FF2B5EF4-FFF2-40B4-BE49-F238E27FC236}">
                <a16:creationId xmlns:a16="http://schemas.microsoft.com/office/drawing/2014/main" id="{1F02B3A8-94F1-BB99-0DFA-9FF1BD270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79" r="-3" b="11191"/>
          <a:stretch>
            <a:fillRect/>
          </a:stretch>
        </p:blipFill>
        <p:spPr bwMode="auto">
          <a:xfrm>
            <a:off x="5710082" y="10"/>
            <a:ext cx="3433918" cy="2285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72" name="Rectangle 2071">
            <a:extLst>
              <a:ext uri="{FF2B5EF4-FFF2-40B4-BE49-F238E27FC236}">
                <a16:creationId xmlns:a16="http://schemas.microsoft.com/office/drawing/2014/main" id="{8663BE7B-183A-4877-ABFF-D6E34952F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0920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pic>
        <p:nvPicPr>
          <p:cNvPr id="2052" name="Picture 4" descr="Small Space Solutions with Floor Cushions– Big Bertha Original UK">
            <a:extLst>
              <a:ext uri="{FF2B5EF4-FFF2-40B4-BE49-F238E27FC236}">
                <a16:creationId xmlns:a16="http://schemas.microsoft.com/office/drawing/2014/main" id="{D134188C-B78B-478D-B6EF-2E758DBB80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02" r="4" b="12252"/>
          <a:stretch>
            <a:fillRect/>
          </a:stretch>
        </p:blipFill>
        <p:spPr bwMode="auto">
          <a:xfrm>
            <a:off x="5708927" y="4572000"/>
            <a:ext cx="3435073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erson and a child reading a book in a tent&#10;&#10;AI-generated content may be incorrect.">
            <a:extLst>
              <a:ext uri="{FF2B5EF4-FFF2-40B4-BE49-F238E27FC236}">
                <a16:creationId xmlns:a16="http://schemas.microsoft.com/office/drawing/2014/main" id="{CAB2DF88-A69B-9D81-AE4A-EB3DD62D901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2493" r="4" b="4"/>
          <a:stretch>
            <a:fillRect/>
          </a:stretch>
        </p:blipFill>
        <p:spPr>
          <a:xfrm>
            <a:off x="5708926" y="2318167"/>
            <a:ext cx="3435074" cy="2286000"/>
          </a:xfrm>
          <a:prstGeom prst="rect">
            <a:avLst/>
          </a:prstGeom>
        </p:spPr>
      </p:pic>
      <p:sp>
        <p:nvSpPr>
          <p:cNvPr id="2074" name="Rectangle 2073">
            <a:extLst>
              <a:ext uri="{FF2B5EF4-FFF2-40B4-BE49-F238E27FC236}">
                <a16:creationId xmlns:a16="http://schemas.microsoft.com/office/drawing/2014/main" id="{92AE8945-E314-4E55-8834-47A77D9CE3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0920" y="2267112"/>
            <a:ext cx="3481924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76" name="Rectangle 2075">
            <a:extLst>
              <a:ext uri="{FF2B5EF4-FFF2-40B4-BE49-F238E27FC236}">
                <a16:creationId xmlns:a16="http://schemas.microsoft.com/office/drawing/2014/main" id="{6AA6BA4F-F7B6-4A5C-93D4-4AB4E476D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0920" y="4545792"/>
            <a:ext cx="3481924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321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FB5993E2-C02B-4335-ABA5-D8EC465551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39736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001">
            <a:schemeClr val="lt1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B801A2-5622-4BE8-9AD2-C337A2CD0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C4278B-ADA4-C031-F9A1-F7D65C77F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277" y="516835"/>
            <a:ext cx="2313633" cy="5772840"/>
          </a:xfrm>
        </p:spPr>
        <p:txBody>
          <a:bodyPr anchor="ctr">
            <a:normAutofit/>
          </a:bodyPr>
          <a:lstStyle/>
          <a:p>
            <a:r>
              <a:rPr lang="en-GB" sz="3100" b="1">
                <a:solidFill>
                  <a:srgbClr val="FFFFFF"/>
                </a:solidFill>
              </a:rPr>
              <a:t>Take-Home Tips</a:t>
            </a:r>
            <a:br>
              <a:rPr lang="en-GB" sz="3100" b="1">
                <a:solidFill>
                  <a:srgbClr val="FFFFFF"/>
                </a:solidFill>
              </a:rPr>
            </a:br>
            <a:endParaRPr lang="en-GB" sz="310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7AF614F-5BC3-4086-99F5-B87C5847A0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1C577736-5974-5C70-7AF1-C3F92470970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62287669"/>
              </p:ext>
            </p:extLst>
          </p:nvPr>
        </p:nvGraphicFramePr>
        <p:xfrm>
          <a:off x="3556397" y="639763"/>
          <a:ext cx="5098256" cy="5649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50995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F9F40-793C-A48E-5F8A-C9F06CC5C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280890"/>
            <a:ext cx="7543800" cy="1450757"/>
          </a:xfrm>
        </p:spPr>
        <p:txBody>
          <a:bodyPr/>
          <a:lstStyle/>
          <a:p>
            <a:r>
              <a:rPr lang="en-GB" dirty="0"/>
              <a:t>Recommended book list for EYFS readers (ages 3–5)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449B54C-2812-3306-652D-DF63C71E4D63}"/>
              </a:ext>
            </a:extLst>
          </p:cNvPr>
          <p:cNvSpPr txBox="1"/>
          <p:nvPr/>
        </p:nvSpPr>
        <p:spPr>
          <a:xfrm>
            <a:off x="295275" y="1737361"/>
            <a:ext cx="40005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b="1" dirty="0"/>
              <a:t>📚 Classic &amp; Well-Loved Stories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The Very Hungry Caterpillar</a:t>
            </a:r>
            <a:r>
              <a:rPr lang="en-GB" sz="1100" dirty="0"/>
              <a:t> – Eric Carle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Brown Bear, Brown Bear, What Do You See?</a:t>
            </a:r>
            <a:r>
              <a:rPr lang="en-GB" sz="1100" dirty="0"/>
              <a:t> – Bill Martin Jr. &amp; Eric Carle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We’re Going on a Bear Hunt</a:t>
            </a:r>
            <a:r>
              <a:rPr lang="en-GB" sz="1100" dirty="0"/>
              <a:t> – Michael Rosen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Dear Zoo</a:t>
            </a:r>
            <a:r>
              <a:rPr lang="en-GB" sz="1100" dirty="0"/>
              <a:t> – Rod Campbell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The Gruffalo</a:t>
            </a:r>
            <a:r>
              <a:rPr lang="en-GB" sz="1100" dirty="0"/>
              <a:t> – Julia Donaldson &amp; Axel Scheffler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Room on the Broom</a:t>
            </a:r>
            <a:r>
              <a:rPr lang="en-GB" sz="1100" dirty="0"/>
              <a:t> – Julia Donaldson &amp; Axel Scheffler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Each Peach Pear Plum</a:t>
            </a:r>
            <a:r>
              <a:rPr lang="en-GB" sz="1100" dirty="0"/>
              <a:t> – Allan &amp; Janet Ahlberg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Peace at Last</a:t>
            </a:r>
            <a:r>
              <a:rPr lang="en-GB" sz="1100" dirty="0"/>
              <a:t> – Jill Murphy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Can’t You Sleep, Little Bear?</a:t>
            </a:r>
            <a:r>
              <a:rPr lang="en-GB" sz="1100" dirty="0"/>
              <a:t> – Martin Waddell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GB" sz="1100" i="1" dirty="0"/>
              <a:t>Guess How Much I Love You</a:t>
            </a:r>
            <a:r>
              <a:rPr lang="en-GB" sz="1100" dirty="0"/>
              <a:t> – Sam McBratney</a:t>
            </a:r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1CAE9D-E4E0-4B54-3FAA-7DFCA409DBDA}"/>
              </a:ext>
            </a:extLst>
          </p:cNvPr>
          <p:cNvSpPr txBox="1"/>
          <p:nvPr/>
        </p:nvSpPr>
        <p:spPr>
          <a:xfrm>
            <a:off x="381000" y="3932309"/>
            <a:ext cx="4000500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🌟 </a:t>
            </a:r>
            <a:r>
              <a:rPr lang="en-GB" sz="1100" b="1" dirty="0"/>
              <a:t>Stories that Spark Imagination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Not Now, Bernard</a:t>
            </a:r>
            <a:r>
              <a:rPr lang="en-GB" sz="1100" dirty="0"/>
              <a:t> – David McKee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Whatever Next!</a:t>
            </a:r>
            <a:r>
              <a:rPr lang="en-GB" sz="1100" dirty="0"/>
              <a:t> – Jill Murphy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Shark in the Park</a:t>
            </a:r>
            <a:r>
              <a:rPr lang="en-GB" sz="1100" dirty="0"/>
              <a:t> – Nick Sharratt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Oi Frog!</a:t>
            </a:r>
            <a:r>
              <a:rPr lang="en-GB" sz="1100" dirty="0"/>
              <a:t> – Kes Gray &amp; Jim Field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How to Catch a Star</a:t>
            </a:r>
            <a:r>
              <a:rPr lang="en-GB" sz="1100" dirty="0"/>
              <a:t> – Oliver Jeffers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The Way Back Home</a:t>
            </a:r>
            <a:r>
              <a:rPr lang="en-GB" sz="1100" dirty="0"/>
              <a:t> – Oliver Jeffers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The Rainbow Fish</a:t>
            </a:r>
            <a:r>
              <a:rPr lang="en-GB" sz="1100" dirty="0"/>
              <a:t> – Marcus Pfister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Elmer</a:t>
            </a:r>
            <a:r>
              <a:rPr lang="en-GB" sz="1100" dirty="0"/>
              <a:t> – David McKee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 err="1"/>
              <a:t>Supertato</a:t>
            </a:r>
            <a:r>
              <a:rPr lang="en-GB" sz="1100" dirty="0"/>
              <a:t> – Sue Hendra &amp; Paul Linnet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100" i="1" dirty="0"/>
              <a:t>Aliens Love Underpants</a:t>
            </a:r>
            <a:r>
              <a:rPr lang="en-GB" sz="1100" dirty="0"/>
              <a:t> – Claire Freedman &amp; Ben Cort</a:t>
            </a:r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A58EB90-F2C2-2221-C2DB-819C84155014}"/>
              </a:ext>
            </a:extLst>
          </p:cNvPr>
          <p:cNvSpPr txBox="1"/>
          <p:nvPr/>
        </p:nvSpPr>
        <p:spPr>
          <a:xfrm>
            <a:off x="4972050" y="1866900"/>
            <a:ext cx="3695700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❤️ </a:t>
            </a:r>
            <a:r>
              <a:rPr lang="en-GB" sz="1100" b="1" dirty="0"/>
              <a:t>Books About Feelings &amp; Friendship</a:t>
            </a:r>
          </a:p>
          <a:p>
            <a:r>
              <a:rPr lang="en-GB" sz="1100" i="1" dirty="0"/>
              <a:t>The Colour Monster</a:t>
            </a:r>
            <a:r>
              <a:rPr lang="en-GB" sz="1100" dirty="0"/>
              <a:t> – Anna Llenas</a:t>
            </a:r>
          </a:p>
          <a:p>
            <a:r>
              <a:rPr lang="en-GB" sz="1100" i="1" dirty="0"/>
              <a:t>Ruby’s Worry</a:t>
            </a:r>
            <a:r>
              <a:rPr lang="en-GB" sz="1100" dirty="0"/>
              <a:t> – Tom Percival</a:t>
            </a:r>
          </a:p>
          <a:p>
            <a:r>
              <a:rPr lang="en-GB" sz="1100" i="1" dirty="0"/>
              <a:t>The Invisible String</a:t>
            </a:r>
            <a:r>
              <a:rPr lang="en-GB" sz="1100" dirty="0"/>
              <a:t> – Patrice Karst</a:t>
            </a:r>
          </a:p>
          <a:p>
            <a:r>
              <a:rPr lang="en-GB" sz="1100" i="1" dirty="0"/>
              <a:t>Giraffes Can’t Dance</a:t>
            </a:r>
            <a:r>
              <a:rPr lang="en-GB" sz="1100" dirty="0"/>
              <a:t> – Giles Andreae</a:t>
            </a:r>
          </a:p>
          <a:p>
            <a:r>
              <a:rPr lang="en-GB" sz="1100" i="1" dirty="0"/>
              <a:t>Lost and Found</a:t>
            </a:r>
            <a:r>
              <a:rPr lang="en-GB" sz="1100" dirty="0"/>
              <a:t> – Oliver Jeffers</a:t>
            </a:r>
          </a:p>
          <a:p>
            <a:r>
              <a:rPr lang="en-GB" sz="1100" i="1" dirty="0"/>
              <a:t>Stick Man</a:t>
            </a:r>
            <a:r>
              <a:rPr lang="en-GB" sz="1100" dirty="0"/>
              <a:t> – Julia Donaldson &amp; Axel Scheffler</a:t>
            </a:r>
          </a:p>
          <a:p>
            <a:r>
              <a:rPr lang="en-GB" sz="1100" i="1" dirty="0"/>
              <a:t>While We Can’t Hug</a:t>
            </a:r>
            <a:r>
              <a:rPr lang="en-GB" sz="1100" dirty="0"/>
              <a:t> – Eoin McLaughlin</a:t>
            </a:r>
          </a:p>
          <a:p>
            <a:r>
              <a:rPr lang="en-GB" sz="1100" i="1" dirty="0"/>
              <a:t>The Smartest Giant in Town</a:t>
            </a:r>
            <a:r>
              <a:rPr lang="en-GB" sz="1100" dirty="0"/>
              <a:t> – Julia Donaldson</a:t>
            </a:r>
          </a:p>
          <a:p>
            <a:r>
              <a:rPr lang="en-GB" sz="1100" i="1" dirty="0"/>
              <a:t>I’m Sticking with You</a:t>
            </a:r>
            <a:r>
              <a:rPr lang="en-GB" sz="1100" dirty="0"/>
              <a:t> – Smriti Halls &amp; Steve Small</a:t>
            </a:r>
          </a:p>
          <a:p>
            <a:r>
              <a:rPr lang="en-GB" sz="1100" i="1" dirty="0"/>
              <a:t>The Lion Inside</a:t>
            </a:r>
            <a:r>
              <a:rPr lang="en-GB" sz="1100" dirty="0"/>
              <a:t> – Rachel Bright &amp; Jim Field</a:t>
            </a:r>
          </a:p>
          <a:p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44AD9E-4D80-319B-B95D-E0ECB7BE9B48}"/>
              </a:ext>
            </a:extLst>
          </p:cNvPr>
          <p:cNvSpPr txBox="1"/>
          <p:nvPr/>
        </p:nvSpPr>
        <p:spPr>
          <a:xfrm>
            <a:off x="5086350" y="3932309"/>
            <a:ext cx="2981325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🧠 Early Learning &amp; Rhyme</a:t>
            </a:r>
          </a:p>
          <a:p>
            <a:r>
              <a:rPr lang="en-GB" sz="1100" i="1" dirty="0"/>
              <a:t>Ten Little Fingers and Ten Little Toes</a:t>
            </a:r>
            <a:r>
              <a:rPr lang="en-GB" sz="1100" dirty="0"/>
              <a:t> – Mem Fox &amp; Helen </a:t>
            </a:r>
            <a:r>
              <a:rPr lang="en-GB" sz="1100" dirty="0" err="1"/>
              <a:t>Oxenbury</a:t>
            </a:r>
            <a:endParaRPr lang="en-GB" sz="1100" dirty="0"/>
          </a:p>
          <a:p>
            <a:r>
              <a:rPr lang="en-GB" sz="1100" i="1" dirty="0"/>
              <a:t>Handa’s Surprise</a:t>
            </a:r>
            <a:r>
              <a:rPr lang="en-GB" sz="1100" dirty="0"/>
              <a:t> – Eileen Browne</a:t>
            </a:r>
          </a:p>
          <a:p>
            <a:r>
              <a:rPr lang="en-GB" sz="1100" i="1" dirty="0"/>
              <a:t>The Train Ride</a:t>
            </a:r>
            <a:r>
              <a:rPr lang="en-GB" sz="1100" dirty="0"/>
              <a:t> – June Crebbin</a:t>
            </a:r>
          </a:p>
          <a:p>
            <a:r>
              <a:rPr lang="en-GB" sz="1100" i="1" dirty="0"/>
              <a:t>One Mole Digging a Hole</a:t>
            </a:r>
            <a:r>
              <a:rPr lang="en-GB" sz="1100" dirty="0"/>
              <a:t> – Julia Donaldson</a:t>
            </a:r>
          </a:p>
          <a:p>
            <a:r>
              <a:rPr lang="en-GB" sz="1100" i="1" dirty="0"/>
              <a:t>Wow! Said the Owl</a:t>
            </a:r>
            <a:r>
              <a:rPr lang="en-GB" sz="1100" dirty="0"/>
              <a:t> – Tim Hopgood</a:t>
            </a:r>
          </a:p>
          <a:p>
            <a:r>
              <a:rPr lang="en-GB" sz="1100" i="1" dirty="0"/>
              <a:t>A Squash and a Squeeze</a:t>
            </a:r>
            <a:r>
              <a:rPr lang="en-GB" sz="1100" dirty="0"/>
              <a:t> – Julia Donaldson &amp; Axel Scheffler</a:t>
            </a:r>
          </a:p>
          <a:p>
            <a:r>
              <a:rPr lang="en-GB" sz="1100" i="1" dirty="0"/>
              <a:t>Lulu Loves the Library</a:t>
            </a:r>
            <a:r>
              <a:rPr lang="en-GB" sz="1100" dirty="0"/>
              <a:t> – Anna McQuinn</a:t>
            </a:r>
          </a:p>
          <a:p>
            <a:r>
              <a:rPr lang="en-GB" sz="1100" i="1" dirty="0"/>
              <a:t>Maisy’s Bus</a:t>
            </a:r>
            <a:r>
              <a:rPr lang="en-GB" sz="1100" dirty="0"/>
              <a:t> – Lucy Cousins</a:t>
            </a:r>
          </a:p>
          <a:p>
            <a:r>
              <a:rPr lang="en-GB" sz="1100" i="1" dirty="0"/>
              <a:t>Hair Love</a:t>
            </a:r>
            <a:r>
              <a:rPr lang="en-GB" sz="1100" dirty="0"/>
              <a:t> – Matthew A. Cherry</a:t>
            </a:r>
          </a:p>
          <a:p>
            <a:r>
              <a:rPr lang="en-GB" sz="1100" i="1" dirty="0"/>
              <a:t>My Mum / My Dad</a:t>
            </a:r>
            <a:r>
              <a:rPr lang="en-GB" sz="1100" dirty="0"/>
              <a:t> – Anthony Browne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181282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dbeb389-b05b-4c50-b539-9d2406419114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AF41E534D04041871E3715A3D5095A" ma:contentTypeVersion="12" ma:contentTypeDescription="Create a new document." ma:contentTypeScope="" ma:versionID="9bf75bf8efd5a4c3c54084022df1b127">
  <xsd:schema xmlns:xsd="http://www.w3.org/2001/XMLSchema" xmlns:xs="http://www.w3.org/2001/XMLSchema" xmlns:p="http://schemas.microsoft.com/office/2006/metadata/properties" xmlns:ns2="2dbeb389-b05b-4c50-b539-9d2406419114" targetNamespace="http://schemas.microsoft.com/office/2006/metadata/properties" ma:root="true" ma:fieldsID="7259f9f6b2fbac135b6ad445ce9f1eb6" ns2:_="">
    <xsd:import namespace="2dbeb389-b05b-4c50-b539-9d24064191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eb389-b05b-4c50-b539-9d24064191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935a9ad-3760-4f4f-97eb-0126d24323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951BA24-834D-49F7-995C-2F9212B186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A8E213E-AFCE-4AB0-AD7E-D13FCA75B505}">
  <ds:schemaRefs>
    <ds:schemaRef ds:uri="http://schemas.microsoft.com/office/2006/metadata/properties"/>
    <ds:schemaRef ds:uri="http://schemas.microsoft.com/office/infopath/2007/PartnerControls"/>
    <ds:schemaRef ds:uri="2dbeb389-b05b-4c50-b539-9d2406419114"/>
  </ds:schemaRefs>
</ds:datastoreItem>
</file>

<file path=customXml/itemProps3.xml><?xml version="1.0" encoding="utf-8"?>
<ds:datastoreItem xmlns:ds="http://schemas.openxmlformats.org/officeDocument/2006/customXml" ds:itemID="{FD92AB79-F374-4B7A-AF5A-0AB1A137BB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dbeb389-b05b-4c50-b539-9d24064191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75</TotalTime>
  <Words>1133</Words>
  <Application>Microsoft Office PowerPoint</Application>
  <PresentationFormat>On-screen Show (4:3)</PresentationFormat>
  <Paragraphs>115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Arial</vt:lpstr>
      <vt:lpstr>Calibri</vt:lpstr>
      <vt:lpstr>Calibri Light</vt:lpstr>
      <vt:lpstr>Retrospect</vt:lpstr>
      <vt:lpstr>EYFS Reading Workshop</vt:lpstr>
      <vt:lpstr>Welcome</vt:lpstr>
      <vt:lpstr>EYFS Connection</vt:lpstr>
      <vt:lpstr>Reading for Pleasure – Why It Matters</vt:lpstr>
      <vt:lpstr>How Can Parents Help? </vt:lpstr>
      <vt:lpstr>Modelling: Reading Aloud &amp; Talking About Books</vt:lpstr>
      <vt:lpstr>Before Reading – Spark Curiosity </vt:lpstr>
      <vt:lpstr>      During Reading – Deepen  Understanding </vt:lpstr>
      <vt:lpstr>After Reading – Reflect and Connect </vt:lpstr>
      <vt:lpstr>Reflect Now.</vt:lpstr>
      <vt:lpstr>Simple ways to make a cosy at-home reading corner.</vt:lpstr>
      <vt:lpstr>Take-Home Tips </vt:lpstr>
      <vt:lpstr>Recommended book list for EYFS readers (ages 3–5)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Khatira Sharifee</dc:creator>
  <cp:keywords/>
  <dc:description>generated using python-pptx</dc:description>
  <cp:lastModifiedBy>Keith Robertson</cp:lastModifiedBy>
  <cp:revision>3</cp:revision>
  <dcterms:created xsi:type="dcterms:W3CDTF">2013-01-27T09:14:16Z</dcterms:created>
  <dcterms:modified xsi:type="dcterms:W3CDTF">2025-11-12T10:33:20Z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0x010100AEAF41E534D04041871E3715A3D5095A</vt:lpwstr>
  </property>
  <property fmtid="{D5CDD505-2E9C-101B-9397-08002B2CF9AE}" pid="3" name="MediaServiceImageTags">
    <vt:lpwstr/>
  </property>
</Properties>
</file>